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309" r:id="rId4"/>
    <p:sldId id="316" r:id="rId5"/>
    <p:sldId id="308" r:id="rId6"/>
    <p:sldId id="310" r:id="rId7"/>
    <p:sldId id="320" r:id="rId8"/>
    <p:sldId id="315" r:id="rId9"/>
    <p:sldId id="311" r:id="rId10"/>
    <p:sldId id="317" r:id="rId11"/>
    <p:sldId id="312" r:id="rId12"/>
    <p:sldId id="313" r:id="rId13"/>
    <p:sldId id="318" r:id="rId14"/>
    <p:sldId id="319" r:id="rId15"/>
    <p:sldId id="30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9A307-4A05-4BEA-8488-5D1DD60EA6C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BA032A-87A0-4F9D-B56A-B4B74A37847D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Universal </a:t>
          </a:r>
        </a:p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Affirmative -A  All  S is P.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2271F4-03BF-4A01-BF80-4A7F54E83B0C}" type="parTrans" cxnId="{7C88BCB3-6A46-4C19-8E56-7F6449F30983}">
      <dgm:prSet/>
      <dgm:spPr/>
      <dgm:t>
        <a:bodyPr/>
        <a:lstStyle/>
        <a:p>
          <a:endParaRPr lang="en-US"/>
        </a:p>
      </dgm:t>
    </dgm:pt>
    <dgm:pt modelId="{A8D50118-9ED3-4286-B971-222B18EF46C0}" type="sibTrans" cxnId="{7C88BCB3-6A46-4C19-8E56-7F6449F30983}">
      <dgm:prSet/>
      <dgm:spPr/>
      <dgm:t>
        <a:bodyPr/>
        <a:lstStyle/>
        <a:p>
          <a:endParaRPr lang="en-US"/>
        </a:p>
      </dgm:t>
    </dgm:pt>
    <dgm:pt modelId="{107CA019-A7EC-485F-A78F-A412EBB2C58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Universal </a:t>
          </a:r>
        </a:p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Negative -E    No S is P.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3CA0FF-85CB-492B-BD3B-197A2D94781C}" type="parTrans" cxnId="{9EC11229-B7B9-44FE-A0EB-FF1881DA2BC8}">
      <dgm:prSet/>
      <dgm:spPr/>
      <dgm:t>
        <a:bodyPr/>
        <a:lstStyle/>
        <a:p>
          <a:endParaRPr lang="en-US"/>
        </a:p>
      </dgm:t>
    </dgm:pt>
    <dgm:pt modelId="{D1D08447-FD5D-4286-AAED-EDA701BFCEEC}" type="sibTrans" cxnId="{9EC11229-B7B9-44FE-A0EB-FF1881DA2BC8}">
      <dgm:prSet/>
      <dgm:spPr/>
      <dgm:t>
        <a:bodyPr/>
        <a:lstStyle/>
        <a:p>
          <a:endParaRPr lang="en-US"/>
        </a:p>
      </dgm:t>
    </dgm:pt>
    <dgm:pt modelId="{AB21D36B-2311-41FE-A9DF-5D521BCABF10}">
      <dgm:prSet phldrT="[Text]" phldr="1"/>
      <dgm:spPr/>
      <dgm:t>
        <a:bodyPr/>
        <a:lstStyle/>
        <a:p>
          <a:endParaRPr lang="en-US"/>
        </a:p>
      </dgm:t>
    </dgm:pt>
    <dgm:pt modelId="{B224A208-5890-4DA0-89F5-AE9A73D15EEE}" type="parTrans" cxnId="{EB79261D-3A10-47A4-A795-0599EFCF33DB}">
      <dgm:prSet/>
      <dgm:spPr/>
      <dgm:t>
        <a:bodyPr/>
        <a:lstStyle/>
        <a:p>
          <a:endParaRPr lang="en-US"/>
        </a:p>
      </dgm:t>
    </dgm:pt>
    <dgm:pt modelId="{0A52F4AF-1C88-424D-AD5B-D40A9633B6EA}" type="sibTrans" cxnId="{EB79261D-3A10-47A4-A795-0599EFCF33DB}">
      <dgm:prSet/>
      <dgm:spPr/>
      <dgm:t>
        <a:bodyPr/>
        <a:lstStyle/>
        <a:p>
          <a:endParaRPr lang="en-US"/>
        </a:p>
      </dgm:t>
    </dgm:pt>
    <dgm:pt modelId="{AA0F3BB2-D301-41E3-B34E-B56B18BAC749}">
      <dgm:prSet phldrT="[Text]" phldr="1"/>
      <dgm:spPr/>
      <dgm:t>
        <a:bodyPr/>
        <a:lstStyle/>
        <a:p>
          <a:endParaRPr lang="en-US"/>
        </a:p>
      </dgm:t>
    </dgm:pt>
    <dgm:pt modelId="{09C36500-3A5B-479E-B787-764F59669E65}" type="parTrans" cxnId="{A7111749-8375-4A19-B213-51F65B11D90B}">
      <dgm:prSet/>
      <dgm:spPr/>
      <dgm:t>
        <a:bodyPr/>
        <a:lstStyle/>
        <a:p>
          <a:endParaRPr lang="en-US"/>
        </a:p>
      </dgm:t>
    </dgm:pt>
    <dgm:pt modelId="{5FDE889E-AC20-43F9-9732-DA7BA3161A8E}" type="sibTrans" cxnId="{A7111749-8375-4A19-B213-51F65B11D90B}">
      <dgm:prSet/>
      <dgm:spPr/>
      <dgm:t>
        <a:bodyPr/>
        <a:lstStyle/>
        <a:p>
          <a:endParaRPr lang="en-US"/>
        </a:p>
      </dgm:t>
    </dgm:pt>
    <dgm:pt modelId="{70C9CB6D-5E66-4BFE-8532-049F92D2D2DE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Particular Negative - O  Some S is not P.</a:t>
          </a:r>
        </a:p>
      </dgm:t>
    </dgm:pt>
    <dgm:pt modelId="{0EBBCCC1-079E-4480-A0CB-B5974FDAE297}" type="parTrans" cxnId="{1504C443-A26D-429A-8915-4CCFD9D5E933}">
      <dgm:prSet/>
      <dgm:spPr/>
      <dgm:t>
        <a:bodyPr/>
        <a:lstStyle/>
        <a:p>
          <a:endParaRPr lang="en-US"/>
        </a:p>
      </dgm:t>
    </dgm:pt>
    <dgm:pt modelId="{F90ADC9F-7CB9-48C1-88A5-051DD3214C59}" type="sibTrans" cxnId="{1504C443-A26D-429A-8915-4CCFD9D5E933}">
      <dgm:prSet/>
      <dgm:spPr/>
      <dgm:t>
        <a:bodyPr/>
        <a:lstStyle/>
        <a:p>
          <a:endParaRPr lang="en-US"/>
        </a:p>
      </dgm:t>
    </dgm:pt>
    <dgm:pt modelId="{1F5B2B45-5DDD-4525-A41D-D5E267BAD6BD}">
      <dgm:prSet/>
      <dgm:spPr/>
      <dgm:t>
        <a:bodyPr/>
        <a:lstStyle/>
        <a:p>
          <a:endParaRPr lang="en-US"/>
        </a:p>
      </dgm:t>
    </dgm:pt>
    <dgm:pt modelId="{CFB3059D-5324-4F6F-94E1-8F5C438E8B99}" type="parTrans" cxnId="{A2E4A089-AE80-44F1-B8CC-E44755ABA789}">
      <dgm:prSet/>
      <dgm:spPr/>
      <dgm:t>
        <a:bodyPr/>
        <a:lstStyle/>
        <a:p>
          <a:endParaRPr lang="en-US"/>
        </a:p>
      </dgm:t>
    </dgm:pt>
    <dgm:pt modelId="{56126D0A-34D6-435D-A20F-35DFA63C7DD1}" type="sibTrans" cxnId="{A2E4A089-AE80-44F1-B8CC-E44755ABA789}">
      <dgm:prSet/>
      <dgm:spPr/>
      <dgm:t>
        <a:bodyPr/>
        <a:lstStyle/>
        <a:p>
          <a:endParaRPr lang="en-US"/>
        </a:p>
      </dgm:t>
    </dgm:pt>
    <dgm:pt modelId="{6B4D6791-8D3B-4E5F-9DA2-1AA5AD39CD88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Particular Affirmative-I  Some S is P.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FFD90AB-3192-401B-955D-DA3691CE4F3D}" type="parTrans" cxnId="{A31E16B7-F819-46E2-AA74-7D365FC95225}">
      <dgm:prSet/>
      <dgm:spPr/>
      <dgm:t>
        <a:bodyPr/>
        <a:lstStyle/>
        <a:p>
          <a:endParaRPr lang="en-US"/>
        </a:p>
      </dgm:t>
    </dgm:pt>
    <dgm:pt modelId="{814D5682-4020-4F41-97D1-8DD17ED108DC}" type="sibTrans" cxnId="{A31E16B7-F819-46E2-AA74-7D365FC95225}">
      <dgm:prSet/>
      <dgm:spPr/>
      <dgm:t>
        <a:bodyPr/>
        <a:lstStyle/>
        <a:p>
          <a:endParaRPr lang="en-US"/>
        </a:p>
      </dgm:t>
    </dgm:pt>
    <dgm:pt modelId="{587E565D-2655-4E77-A194-F2A092610F67}" type="pres">
      <dgm:prSet presAssocID="{9C59A307-4A05-4BEA-8488-5D1DD60EA6C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15195-756A-4992-B273-22054DE924BF}" type="pres">
      <dgm:prSet presAssocID="{9C59A307-4A05-4BEA-8488-5D1DD60EA6C8}" presName="diamond" presStyleLbl="bgShp" presStyleIdx="0" presStyleCnt="1"/>
      <dgm:spPr/>
    </dgm:pt>
    <dgm:pt modelId="{507C20A3-78BA-4852-A8D8-F022012A36A5}" type="pres">
      <dgm:prSet presAssocID="{9C59A307-4A05-4BEA-8488-5D1DD60EA6C8}" presName="quad1" presStyleLbl="node1" presStyleIdx="0" presStyleCnt="4" custScaleX="146653" custLinFactNeighborX="-14189" custLinFactNeighborY="-8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0F95C-30A9-4031-9635-D139E3C27E71}" type="pres">
      <dgm:prSet presAssocID="{9C59A307-4A05-4BEA-8488-5D1DD60EA6C8}" presName="quad2" presStyleLbl="node1" presStyleIdx="1" presStyleCnt="4" custScaleX="142600" custLinFactNeighborX="22747" custLinFactNeighborY="-8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71165-226A-4B02-BA17-2A14A068E049}" type="pres">
      <dgm:prSet presAssocID="{9C59A307-4A05-4BEA-8488-5D1DD60EA6C8}" presName="quad3" presStyleLbl="node1" presStyleIdx="2" presStyleCnt="4" custScaleX="165700" custLinFactNeighborX="-13576" custLinFactNeighborY="34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EE58F-8605-4908-A633-96079A5F3B52}" type="pres">
      <dgm:prSet presAssocID="{9C59A307-4A05-4BEA-8488-5D1DD60EA6C8}" presName="quad4" presStyleLbl="node1" presStyleIdx="3" presStyleCnt="4" custScaleX="161263" custLinFactNeighborX="39802" custLinFactNeighborY="-1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F5F572-466F-4958-907C-BB88B2CB906A}" type="presOf" srcId="{9C59A307-4A05-4BEA-8488-5D1DD60EA6C8}" destId="{587E565D-2655-4E77-A194-F2A092610F67}" srcOrd="0" destOrd="0" presId="urn:microsoft.com/office/officeart/2005/8/layout/matrix3"/>
    <dgm:cxn modelId="{7C88BCB3-6A46-4C19-8E56-7F6449F30983}" srcId="{9C59A307-4A05-4BEA-8488-5D1DD60EA6C8}" destId="{65BA032A-87A0-4F9D-B56A-B4B74A37847D}" srcOrd="0" destOrd="0" parTransId="{AB2271F4-03BF-4A01-BF80-4A7F54E83B0C}" sibTransId="{A8D50118-9ED3-4286-B971-222B18EF46C0}"/>
    <dgm:cxn modelId="{0BBF2F1F-D675-49F4-A8DD-D8249DE2478A}" type="presOf" srcId="{70C9CB6D-5E66-4BFE-8532-049F92D2D2DE}" destId="{FD4EE58F-8605-4908-A633-96079A5F3B52}" srcOrd="0" destOrd="0" presId="urn:microsoft.com/office/officeart/2005/8/layout/matrix3"/>
    <dgm:cxn modelId="{9EC11229-B7B9-44FE-A0EB-FF1881DA2BC8}" srcId="{9C59A307-4A05-4BEA-8488-5D1DD60EA6C8}" destId="{107CA019-A7EC-485F-A78F-A412EBB2C581}" srcOrd="1" destOrd="0" parTransId="{CB3CA0FF-85CB-492B-BD3B-197A2D94781C}" sibTransId="{D1D08447-FD5D-4286-AAED-EDA701BFCEEC}"/>
    <dgm:cxn modelId="{A2E4A089-AE80-44F1-B8CC-E44755ABA789}" srcId="{9C59A307-4A05-4BEA-8488-5D1DD60EA6C8}" destId="{1F5B2B45-5DDD-4525-A41D-D5E267BAD6BD}" srcOrd="4" destOrd="0" parTransId="{CFB3059D-5324-4F6F-94E1-8F5C438E8B99}" sibTransId="{56126D0A-34D6-435D-A20F-35DFA63C7DD1}"/>
    <dgm:cxn modelId="{DA568211-64D3-40BD-9F4D-D253FCD6ACB7}" type="presOf" srcId="{6B4D6791-8D3B-4E5F-9DA2-1AA5AD39CD88}" destId="{32E71165-226A-4B02-BA17-2A14A068E049}" srcOrd="0" destOrd="0" presId="urn:microsoft.com/office/officeart/2005/8/layout/matrix3"/>
    <dgm:cxn modelId="{EB79261D-3A10-47A4-A795-0599EFCF33DB}" srcId="{9C59A307-4A05-4BEA-8488-5D1DD60EA6C8}" destId="{AB21D36B-2311-41FE-A9DF-5D521BCABF10}" srcOrd="5" destOrd="0" parTransId="{B224A208-5890-4DA0-89F5-AE9A73D15EEE}" sibTransId="{0A52F4AF-1C88-424D-AD5B-D40A9633B6EA}"/>
    <dgm:cxn modelId="{A39BD795-86D3-4EB3-88F6-2EA40EF77A5D}" type="presOf" srcId="{107CA019-A7EC-485F-A78F-A412EBB2C581}" destId="{11E0F95C-30A9-4031-9635-D139E3C27E71}" srcOrd="0" destOrd="0" presId="urn:microsoft.com/office/officeart/2005/8/layout/matrix3"/>
    <dgm:cxn modelId="{86F511A5-BC85-475E-B22C-2CAA326C0C77}" type="presOf" srcId="{65BA032A-87A0-4F9D-B56A-B4B74A37847D}" destId="{507C20A3-78BA-4852-A8D8-F022012A36A5}" srcOrd="0" destOrd="0" presId="urn:microsoft.com/office/officeart/2005/8/layout/matrix3"/>
    <dgm:cxn modelId="{1504C443-A26D-429A-8915-4CCFD9D5E933}" srcId="{9C59A307-4A05-4BEA-8488-5D1DD60EA6C8}" destId="{70C9CB6D-5E66-4BFE-8532-049F92D2D2DE}" srcOrd="3" destOrd="0" parTransId="{0EBBCCC1-079E-4480-A0CB-B5974FDAE297}" sibTransId="{F90ADC9F-7CB9-48C1-88A5-051DD3214C59}"/>
    <dgm:cxn modelId="{A7111749-8375-4A19-B213-51F65B11D90B}" srcId="{9C59A307-4A05-4BEA-8488-5D1DD60EA6C8}" destId="{AA0F3BB2-D301-41E3-B34E-B56B18BAC749}" srcOrd="6" destOrd="0" parTransId="{09C36500-3A5B-479E-B787-764F59669E65}" sibTransId="{5FDE889E-AC20-43F9-9732-DA7BA3161A8E}"/>
    <dgm:cxn modelId="{A31E16B7-F819-46E2-AA74-7D365FC95225}" srcId="{9C59A307-4A05-4BEA-8488-5D1DD60EA6C8}" destId="{6B4D6791-8D3B-4E5F-9DA2-1AA5AD39CD88}" srcOrd="2" destOrd="0" parTransId="{BFFD90AB-3192-401B-955D-DA3691CE4F3D}" sibTransId="{814D5682-4020-4F41-97D1-8DD17ED108DC}"/>
    <dgm:cxn modelId="{88CA1DE1-4F36-4F47-A584-DD10004A1049}" type="presParOf" srcId="{587E565D-2655-4E77-A194-F2A092610F67}" destId="{D3B15195-756A-4992-B273-22054DE924BF}" srcOrd="0" destOrd="0" presId="urn:microsoft.com/office/officeart/2005/8/layout/matrix3"/>
    <dgm:cxn modelId="{721CD6BA-879C-4635-8AEF-4B74F0BAD05A}" type="presParOf" srcId="{587E565D-2655-4E77-A194-F2A092610F67}" destId="{507C20A3-78BA-4852-A8D8-F022012A36A5}" srcOrd="1" destOrd="0" presId="urn:microsoft.com/office/officeart/2005/8/layout/matrix3"/>
    <dgm:cxn modelId="{D74748F4-B3C7-4778-B4E1-ACB20FD24094}" type="presParOf" srcId="{587E565D-2655-4E77-A194-F2A092610F67}" destId="{11E0F95C-30A9-4031-9635-D139E3C27E71}" srcOrd="2" destOrd="0" presId="urn:microsoft.com/office/officeart/2005/8/layout/matrix3"/>
    <dgm:cxn modelId="{5EDA4A4E-E45B-40A0-9504-D39E9DDD3D96}" type="presParOf" srcId="{587E565D-2655-4E77-A194-F2A092610F67}" destId="{32E71165-226A-4B02-BA17-2A14A068E049}" srcOrd="3" destOrd="0" presId="urn:microsoft.com/office/officeart/2005/8/layout/matrix3"/>
    <dgm:cxn modelId="{99E55E59-F94C-4943-9C39-0C3811CF3629}" type="presParOf" srcId="{587E565D-2655-4E77-A194-F2A092610F67}" destId="{FD4EE58F-8605-4908-A633-96079A5F3B52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DD09FC-0508-4DE5-9007-48B20A3DC8B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19C4CA-29BB-4703-B844-C85DE8BF698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Only  Subject </a:t>
          </a:r>
          <a:endParaRPr lang="en-US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56A339-999B-432B-BF49-CC03089823C1}" type="parTrans" cxnId="{7D7BE30F-00E3-4978-A110-1AEDEC89FC8C}">
      <dgm:prSet/>
      <dgm:spPr/>
      <dgm:t>
        <a:bodyPr/>
        <a:lstStyle/>
        <a:p>
          <a:endParaRPr lang="en-US"/>
        </a:p>
      </dgm:t>
    </dgm:pt>
    <dgm:pt modelId="{5F3F4991-1964-4C60-8A17-605271725929}" type="sibTrans" cxnId="{7D7BE30F-00E3-4978-A110-1AEDEC89FC8C}">
      <dgm:prSet/>
      <dgm:spPr/>
      <dgm:t>
        <a:bodyPr/>
        <a:lstStyle/>
        <a:p>
          <a:endParaRPr lang="en-US"/>
        </a:p>
      </dgm:t>
    </dgm:pt>
    <dgm:pt modelId="{36DA8CE9-D976-48D3-8E2E-FDFC30A56C7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 S is P.(A)</a:t>
          </a:r>
          <a:endParaRPr lang="en-US" dirty="0">
            <a:solidFill>
              <a:schemeClr val="tx1"/>
            </a:solidFill>
          </a:endParaRPr>
        </a:p>
      </dgm:t>
    </dgm:pt>
    <dgm:pt modelId="{13EA45B9-F54C-4B5C-9B61-D6AA54A02911}" type="parTrans" cxnId="{753B99F9-5910-4851-B8B6-003EAE3C5DAA}">
      <dgm:prSet/>
      <dgm:spPr/>
      <dgm:t>
        <a:bodyPr/>
        <a:lstStyle/>
        <a:p>
          <a:endParaRPr lang="en-US"/>
        </a:p>
      </dgm:t>
    </dgm:pt>
    <dgm:pt modelId="{011D36B2-4DEA-4A01-A85F-AB276DF2BB30}" type="sibTrans" cxnId="{753B99F9-5910-4851-B8B6-003EAE3C5DAA}">
      <dgm:prSet/>
      <dgm:spPr/>
      <dgm:t>
        <a:bodyPr/>
        <a:lstStyle/>
        <a:p>
          <a:endParaRPr lang="en-US"/>
        </a:p>
      </dgm:t>
    </dgm:pt>
    <dgm:pt modelId="{B795AC13-A002-415D-86FD-5DE821D3B1B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Both Subject &amp;</a:t>
          </a:r>
        </a:p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Predicate</a:t>
          </a:r>
          <a:endParaRPr lang="en-US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54BFD8-CDFD-44C7-A87D-4AED7D7C7041}" type="parTrans" cxnId="{1A76EDBB-801B-401D-8742-C3ADCC03FEE2}">
      <dgm:prSet/>
      <dgm:spPr/>
      <dgm:t>
        <a:bodyPr/>
        <a:lstStyle/>
        <a:p>
          <a:endParaRPr lang="en-US"/>
        </a:p>
      </dgm:t>
    </dgm:pt>
    <dgm:pt modelId="{B3544758-DA86-42DE-A407-5A0F6A744F54}" type="sibTrans" cxnId="{1A76EDBB-801B-401D-8742-C3ADCC03FEE2}">
      <dgm:prSet/>
      <dgm:spPr/>
      <dgm:t>
        <a:bodyPr/>
        <a:lstStyle/>
        <a:p>
          <a:endParaRPr lang="en-US"/>
        </a:p>
      </dgm:t>
    </dgm:pt>
    <dgm:pt modelId="{0FF5E123-B4BB-431A-B6DD-2AC4ED7133F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 S is P.(E)</a:t>
          </a:r>
          <a:endParaRPr lang="en-US" dirty="0"/>
        </a:p>
      </dgm:t>
    </dgm:pt>
    <dgm:pt modelId="{A31C32C0-C570-45C1-AAA3-70AD3259E47A}" type="parTrans" cxnId="{11580381-6A82-4903-909B-02FDEBA87ED9}">
      <dgm:prSet/>
      <dgm:spPr/>
      <dgm:t>
        <a:bodyPr/>
        <a:lstStyle/>
        <a:p>
          <a:endParaRPr lang="en-US"/>
        </a:p>
      </dgm:t>
    </dgm:pt>
    <dgm:pt modelId="{9FF9D336-A194-4AB8-91A8-A0DAAA0524E5}" type="sibTrans" cxnId="{11580381-6A82-4903-909B-02FDEBA87ED9}">
      <dgm:prSet/>
      <dgm:spPr/>
      <dgm:t>
        <a:bodyPr/>
        <a:lstStyle/>
        <a:p>
          <a:endParaRPr lang="en-US"/>
        </a:p>
      </dgm:t>
    </dgm:pt>
    <dgm:pt modelId="{537AB0D7-EA83-48C9-8334-A19956F723DC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Only Predicate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0966A95-0F05-4D30-8FD9-B28E1226A479}" type="parTrans" cxnId="{DF9F42A1-71A9-4231-A68C-4FE15037DCA1}">
      <dgm:prSet/>
      <dgm:spPr/>
      <dgm:t>
        <a:bodyPr/>
        <a:lstStyle/>
        <a:p>
          <a:endParaRPr lang="en-US"/>
        </a:p>
      </dgm:t>
    </dgm:pt>
    <dgm:pt modelId="{7CAEC15D-C958-40B2-8479-F52C3EE2ECD8}" type="sibTrans" cxnId="{DF9F42A1-71A9-4231-A68C-4FE15037DCA1}">
      <dgm:prSet/>
      <dgm:spPr/>
      <dgm:t>
        <a:bodyPr/>
        <a:lstStyle/>
        <a:p>
          <a:endParaRPr lang="en-US"/>
        </a:p>
      </dgm:t>
    </dgm:pt>
    <dgm:pt modelId="{64B1ABAE-F079-4494-93BE-D35D27F8520B}">
      <dgm:prSet phldrT="[Text]" custT="1"/>
      <dgm:spPr/>
      <dgm:t>
        <a:bodyPr/>
        <a:lstStyle/>
        <a:p>
          <a:endParaRPr lang="en-US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No Subject &amp; Predicate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A2DBEE1-39A7-4604-AC35-38E071A654D5}" type="parTrans" cxnId="{40404814-7714-46E3-AD9F-65D057B240C2}">
      <dgm:prSet/>
      <dgm:spPr/>
      <dgm:t>
        <a:bodyPr/>
        <a:lstStyle/>
        <a:p>
          <a:endParaRPr lang="en-US"/>
        </a:p>
      </dgm:t>
    </dgm:pt>
    <dgm:pt modelId="{DED8F943-D1CE-4B07-A094-5EF9B1FD87AD}" type="sibTrans" cxnId="{40404814-7714-46E3-AD9F-65D057B240C2}">
      <dgm:prSet/>
      <dgm:spPr/>
      <dgm:t>
        <a:bodyPr/>
        <a:lstStyle/>
        <a:p>
          <a:endParaRPr lang="en-US"/>
        </a:p>
      </dgm:t>
    </dgm:pt>
    <dgm:pt modelId="{025C71D0-7DA5-4283-80DC-E573C4072DEB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Some S is P.  (I)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4500AB2E-AC06-4B59-979B-45ECD2E0CC19}" type="parTrans" cxnId="{9C6738E3-7C5E-49B9-902D-DD98E5432D0F}">
      <dgm:prSet/>
      <dgm:spPr/>
      <dgm:t>
        <a:bodyPr/>
        <a:lstStyle/>
        <a:p>
          <a:endParaRPr lang="en-US"/>
        </a:p>
      </dgm:t>
    </dgm:pt>
    <dgm:pt modelId="{9E921633-CA5A-4293-81D9-F03EE7FCDED0}" type="sibTrans" cxnId="{9C6738E3-7C5E-49B9-902D-DD98E5432D0F}">
      <dgm:prSet/>
      <dgm:spPr/>
      <dgm:t>
        <a:bodyPr/>
        <a:lstStyle/>
        <a:p>
          <a:endParaRPr lang="en-US"/>
        </a:p>
      </dgm:t>
    </dgm:pt>
    <dgm:pt modelId="{3DDA97D9-2117-4939-B79E-A2DA339E5D1A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Some S is not P. (O)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889C0622-0C01-4382-8601-9665F0655977}" type="parTrans" cxnId="{390695A7-0429-4D0B-8504-2906E44DF6B9}">
      <dgm:prSet/>
      <dgm:spPr/>
      <dgm:t>
        <a:bodyPr/>
        <a:lstStyle/>
        <a:p>
          <a:endParaRPr lang="en-US"/>
        </a:p>
      </dgm:t>
    </dgm:pt>
    <dgm:pt modelId="{55A8DE52-E27E-42CC-9C01-1FF3C2C412F6}" type="sibTrans" cxnId="{390695A7-0429-4D0B-8504-2906E44DF6B9}">
      <dgm:prSet/>
      <dgm:spPr/>
      <dgm:t>
        <a:bodyPr/>
        <a:lstStyle/>
        <a:p>
          <a:endParaRPr lang="en-US"/>
        </a:p>
      </dgm:t>
    </dgm:pt>
    <dgm:pt modelId="{C5C3A6BB-C015-4632-BA60-6F2F2DBAC1C6}" type="pres">
      <dgm:prSet presAssocID="{D8DD09FC-0508-4DE5-9007-48B20A3DC8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11BCD0F-F9CA-470B-89F6-E97567146264}" type="pres">
      <dgm:prSet presAssocID="{D8DD09FC-0508-4DE5-9007-48B20A3DC8BC}" presName="children" presStyleCnt="0"/>
      <dgm:spPr/>
    </dgm:pt>
    <dgm:pt modelId="{8B9B0356-43E2-4EF6-9AA8-0458DE13975E}" type="pres">
      <dgm:prSet presAssocID="{D8DD09FC-0508-4DE5-9007-48B20A3DC8BC}" presName="child1group" presStyleCnt="0"/>
      <dgm:spPr/>
    </dgm:pt>
    <dgm:pt modelId="{CA994118-8723-4DB7-89A1-7351838E50C3}" type="pres">
      <dgm:prSet presAssocID="{D8DD09FC-0508-4DE5-9007-48B20A3DC8BC}" presName="child1" presStyleLbl="bgAcc1" presStyleIdx="0" presStyleCnt="4"/>
      <dgm:spPr/>
      <dgm:t>
        <a:bodyPr/>
        <a:lstStyle/>
        <a:p>
          <a:endParaRPr lang="en-US"/>
        </a:p>
      </dgm:t>
    </dgm:pt>
    <dgm:pt modelId="{1AAEB844-229D-4980-8815-F7265D6E6CE2}" type="pres">
      <dgm:prSet presAssocID="{D8DD09FC-0508-4DE5-9007-48B20A3DC8B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C4BD-9B7C-498E-B11A-6E6577AF4760}" type="pres">
      <dgm:prSet presAssocID="{D8DD09FC-0508-4DE5-9007-48B20A3DC8BC}" presName="child2group" presStyleCnt="0"/>
      <dgm:spPr/>
    </dgm:pt>
    <dgm:pt modelId="{D28F8CBA-D84D-4D2D-B211-661D2D42F180}" type="pres">
      <dgm:prSet presAssocID="{D8DD09FC-0508-4DE5-9007-48B20A3DC8BC}" presName="child2" presStyleLbl="bgAcc1" presStyleIdx="1" presStyleCnt="4"/>
      <dgm:spPr/>
      <dgm:t>
        <a:bodyPr/>
        <a:lstStyle/>
        <a:p>
          <a:endParaRPr lang="en-US"/>
        </a:p>
      </dgm:t>
    </dgm:pt>
    <dgm:pt modelId="{D65D4138-0E50-4D81-84F0-E43669A0F981}" type="pres">
      <dgm:prSet presAssocID="{D8DD09FC-0508-4DE5-9007-48B20A3DC8B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19F67-421C-4981-A4DC-7D982B075329}" type="pres">
      <dgm:prSet presAssocID="{D8DD09FC-0508-4DE5-9007-48B20A3DC8BC}" presName="child3group" presStyleCnt="0"/>
      <dgm:spPr/>
    </dgm:pt>
    <dgm:pt modelId="{711B38D5-1580-45D8-9E03-14920209C383}" type="pres">
      <dgm:prSet presAssocID="{D8DD09FC-0508-4DE5-9007-48B20A3DC8BC}" presName="child3" presStyleLbl="bgAcc1" presStyleIdx="2" presStyleCnt="4" custLinFactNeighborX="31772" custLinFactNeighborY="-1892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E9660C36-275E-42DA-B57F-D273E771F20B}" type="pres">
      <dgm:prSet presAssocID="{D8DD09FC-0508-4DE5-9007-48B20A3DC8B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0AD18-17E2-46B8-8790-83CE83D6D89F}" type="pres">
      <dgm:prSet presAssocID="{D8DD09FC-0508-4DE5-9007-48B20A3DC8BC}" presName="child4group" presStyleCnt="0"/>
      <dgm:spPr/>
    </dgm:pt>
    <dgm:pt modelId="{771FD37B-F706-4C11-9DAB-FA23117EDB02}" type="pres">
      <dgm:prSet presAssocID="{D8DD09FC-0508-4DE5-9007-48B20A3DC8BC}" presName="child4" presStyleLbl="bgAcc1" presStyleIdx="3" presStyleCnt="4" custScaleX="107366" custLinFactNeighborX="-40795" custLinFactNeighborY="-189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F7630014-956B-4706-A298-7E325EF9FC8D}" type="pres">
      <dgm:prSet presAssocID="{D8DD09FC-0508-4DE5-9007-48B20A3DC8BC}" presName="child4Text" presStyleLbl="bgAcc1" presStyleIdx="3" presStyleCnt="4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1CF7680F-48FB-4A10-880C-61DFC59D55AA}" type="pres">
      <dgm:prSet presAssocID="{D8DD09FC-0508-4DE5-9007-48B20A3DC8BC}" presName="childPlaceholder" presStyleCnt="0"/>
      <dgm:spPr/>
    </dgm:pt>
    <dgm:pt modelId="{9CA02946-9726-49B1-9F49-7A216AE7F254}" type="pres">
      <dgm:prSet presAssocID="{D8DD09FC-0508-4DE5-9007-48B20A3DC8BC}" presName="circle" presStyleCnt="0"/>
      <dgm:spPr/>
    </dgm:pt>
    <dgm:pt modelId="{935D8ABE-7724-4E69-B3DC-1FB82FF4A299}" type="pres">
      <dgm:prSet presAssocID="{D8DD09FC-0508-4DE5-9007-48B20A3DC8B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0F27C-3A9E-434E-89A8-67D8F5FAE5A9}" type="pres">
      <dgm:prSet presAssocID="{D8DD09FC-0508-4DE5-9007-48B20A3DC8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BE913-2E6B-4D4A-A1A0-3B45AE73E63A}" type="pres">
      <dgm:prSet presAssocID="{D8DD09FC-0508-4DE5-9007-48B20A3DC8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25A19-0C4C-4AD6-932E-960B56FEA7F0}" type="pres">
      <dgm:prSet presAssocID="{D8DD09FC-0508-4DE5-9007-48B20A3DC8BC}" presName="quadrant4" presStyleLbl="node1" presStyleIdx="3" presStyleCnt="4" custScaleX="108007" custScaleY="1101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BD453-0ECF-4015-A265-EF4695B87C09}" type="pres">
      <dgm:prSet presAssocID="{D8DD09FC-0508-4DE5-9007-48B20A3DC8BC}" presName="quadrantPlaceholder" presStyleCnt="0"/>
      <dgm:spPr/>
    </dgm:pt>
    <dgm:pt modelId="{9685BD3B-71F0-46E7-B145-5A18A885EBB0}" type="pres">
      <dgm:prSet presAssocID="{D8DD09FC-0508-4DE5-9007-48B20A3DC8BC}" presName="center1" presStyleLbl="fgShp" presStyleIdx="0" presStyleCnt="2"/>
      <dgm:spPr/>
    </dgm:pt>
    <dgm:pt modelId="{F4B932D4-9AA0-4894-B89F-49874C4E6683}" type="pres">
      <dgm:prSet presAssocID="{D8DD09FC-0508-4DE5-9007-48B20A3DC8BC}" presName="center2" presStyleLbl="fgShp" presStyleIdx="1" presStyleCnt="2"/>
      <dgm:spPr/>
    </dgm:pt>
  </dgm:ptLst>
  <dgm:cxnLst>
    <dgm:cxn modelId="{11580381-6A82-4903-909B-02FDEBA87ED9}" srcId="{B795AC13-A002-415D-86FD-5DE821D3B1B2}" destId="{0FF5E123-B4BB-431A-B6DD-2AC4ED7133FE}" srcOrd="0" destOrd="0" parTransId="{A31C32C0-C570-45C1-AAA3-70AD3259E47A}" sibTransId="{9FF9D336-A194-4AB8-91A8-A0DAAA0524E5}"/>
    <dgm:cxn modelId="{BB3E9BAF-38B8-4155-AF07-26E2183C039F}" type="presOf" srcId="{025C71D0-7DA5-4283-80DC-E573C4072DEB}" destId="{F7630014-956B-4706-A298-7E325EF9FC8D}" srcOrd="1" destOrd="0" presId="urn:microsoft.com/office/officeart/2005/8/layout/cycle4"/>
    <dgm:cxn modelId="{9C6738E3-7C5E-49B9-902D-DD98E5432D0F}" srcId="{64B1ABAE-F079-4494-93BE-D35D27F8520B}" destId="{025C71D0-7DA5-4283-80DC-E573C4072DEB}" srcOrd="0" destOrd="0" parTransId="{4500AB2E-AC06-4B59-979B-45ECD2E0CC19}" sibTransId="{9E921633-CA5A-4293-81D9-F03EE7FCDED0}"/>
    <dgm:cxn modelId="{4600781F-8900-47DE-9CD2-803337E25A9D}" type="presOf" srcId="{0FF5E123-B4BB-431A-B6DD-2AC4ED7133FE}" destId="{D65D4138-0E50-4D81-84F0-E43669A0F981}" srcOrd="1" destOrd="0" presId="urn:microsoft.com/office/officeart/2005/8/layout/cycle4"/>
    <dgm:cxn modelId="{DF9F42A1-71A9-4231-A68C-4FE15037DCA1}" srcId="{D8DD09FC-0508-4DE5-9007-48B20A3DC8BC}" destId="{537AB0D7-EA83-48C9-8334-A19956F723DC}" srcOrd="2" destOrd="0" parTransId="{50966A95-0F05-4D30-8FD9-B28E1226A479}" sibTransId="{7CAEC15D-C958-40B2-8479-F52C3EE2ECD8}"/>
    <dgm:cxn modelId="{7D7BE30F-00E3-4978-A110-1AEDEC89FC8C}" srcId="{D8DD09FC-0508-4DE5-9007-48B20A3DC8BC}" destId="{AD19C4CA-29BB-4703-B844-C85DE8BF698F}" srcOrd="0" destOrd="0" parTransId="{8956A339-999B-432B-BF49-CC03089823C1}" sibTransId="{5F3F4991-1964-4C60-8A17-605271725929}"/>
    <dgm:cxn modelId="{465A8FAA-3CE6-4042-8BEF-4C76AA9F8308}" type="presOf" srcId="{537AB0D7-EA83-48C9-8334-A19956F723DC}" destId="{A13BE913-2E6B-4D4A-A1A0-3B45AE73E63A}" srcOrd="0" destOrd="0" presId="urn:microsoft.com/office/officeart/2005/8/layout/cycle4"/>
    <dgm:cxn modelId="{E66D444E-DAE3-4B69-8813-250B1F434A0F}" type="presOf" srcId="{025C71D0-7DA5-4283-80DC-E573C4072DEB}" destId="{771FD37B-F706-4C11-9DAB-FA23117EDB02}" srcOrd="0" destOrd="0" presId="urn:microsoft.com/office/officeart/2005/8/layout/cycle4"/>
    <dgm:cxn modelId="{CC9F0A52-0D94-46EB-9141-E56E337618DF}" type="presOf" srcId="{3DDA97D9-2117-4939-B79E-A2DA339E5D1A}" destId="{711B38D5-1580-45D8-9E03-14920209C383}" srcOrd="0" destOrd="0" presId="urn:microsoft.com/office/officeart/2005/8/layout/cycle4"/>
    <dgm:cxn modelId="{40404814-7714-46E3-AD9F-65D057B240C2}" srcId="{D8DD09FC-0508-4DE5-9007-48B20A3DC8BC}" destId="{64B1ABAE-F079-4494-93BE-D35D27F8520B}" srcOrd="3" destOrd="0" parTransId="{4A2DBEE1-39A7-4604-AC35-38E071A654D5}" sibTransId="{DED8F943-D1CE-4B07-A094-5EF9B1FD87AD}"/>
    <dgm:cxn modelId="{3B8CC07C-01C6-4B63-8207-61E28CD7CC0F}" type="presOf" srcId="{3DDA97D9-2117-4939-B79E-A2DA339E5D1A}" destId="{E9660C36-275E-42DA-B57F-D273E771F20B}" srcOrd="1" destOrd="0" presId="urn:microsoft.com/office/officeart/2005/8/layout/cycle4"/>
    <dgm:cxn modelId="{4482C4B4-C285-4BDE-AEAE-1E0A034F4647}" type="presOf" srcId="{AD19C4CA-29BB-4703-B844-C85DE8BF698F}" destId="{935D8ABE-7724-4E69-B3DC-1FB82FF4A299}" srcOrd="0" destOrd="0" presId="urn:microsoft.com/office/officeart/2005/8/layout/cycle4"/>
    <dgm:cxn modelId="{370E376E-D3F0-4F98-821B-9C7CC3D59976}" type="presOf" srcId="{64B1ABAE-F079-4494-93BE-D35D27F8520B}" destId="{14A25A19-0C4C-4AD6-932E-960B56FEA7F0}" srcOrd="0" destOrd="0" presId="urn:microsoft.com/office/officeart/2005/8/layout/cycle4"/>
    <dgm:cxn modelId="{1A76EDBB-801B-401D-8742-C3ADCC03FEE2}" srcId="{D8DD09FC-0508-4DE5-9007-48B20A3DC8BC}" destId="{B795AC13-A002-415D-86FD-5DE821D3B1B2}" srcOrd="1" destOrd="0" parTransId="{9254BFD8-CDFD-44C7-A87D-4AED7D7C7041}" sibTransId="{B3544758-DA86-42DE-A407-5A0F6A744F54}"/>
    <dgm:cxn modelId="{6A8A99C3-B40E-4745-91E8-76A9E6182F7D}" type="presOf" srcId="{36DA8CE9-D976-48D3-8E2E-FDFC30A56C75}" destId="{CA994118-8723-4DB7-89A1-7351838E50C3}" srcOrd="0" destOrd="0" presId="urn:microsoft.com/office/officeart/2005/8/layout/cycle4"/>
    <dgm:cxn modelId="{753B99F9-5910-4851-B8B6-003EAE3C5DAA}" srcId="{AD19C4CA-29BB-4703-B844-C85DE8BF698F}" destId="{36DA8CE9-D976-48D3-8E2E-FDFC30A56C75}" srcOrd="0" destOrd="0" parTransId="{13EA45B9-F54C-4B5C-9B61-D6AA54A02911}" sibTransId="{011D36B2-4DEA-4A01-A85F-AB276DF2BB30}"/>
    <dgm:cxn modelId="{C3541969-8B6C-457C-BB8D-7CF6A13C16CA}" type="presOf" srcId="{36DA8CE9-D976-48D3-8E2E-FDFC30A56C75}" destId="{1AAEB844-229D-4980-8815-F7265D6E6CE2}" srcOrd="1" destOrd="0" presId="urn:microsoft.com/office/officeart/2005/8/layout/cycle4"/>
    <dgm:cxn modelId="{390695A7-0429-4D0B-8504-2906E44DF6B9}" srcId="{537AB0D7-EA83-48C9-8334-A19956F723DC}" destId="{3DDA97D9-2117-4939-B79E-A2DA339E5D1A}" srcOrd="0" destOrd="0" parTransId="{889C0622-0C01-4382-8601-9665F0655977}" sibTransId="{55A8DE52-E27E-42CC-9C01-1FF3C2C412F6}"/>
    <dgm:cxn modelId="{995C7D3C-4AB8-4C76-A48E-C33D93A2D8F9}" type="presOf" srcId="{B795AC13-A002-415D-86FD-5DE821D3B1B2}" destId="{1DD0F27C-3A9E-434E-89A8-67D8F5FAE5A9}" srcOrd="0" destOrd="0" presId="urn:microsoft.com/office/officeart/2005/8/layout/cycle4"/>
    <dgm:cxn modelId="{0AAD5115-82DA-4A7D-AA79-34B74F573F4E}" type="presOf" srcId="{D8DD09FC-0508-4DE5-9007-48B20A3DC8BC}" destId="{C5C3A6BB-C015-4632-BA60-6F2F2DBAC1C6}" srcOrd="0" destOrd="0" presId="urn:microsoft.com/office/officeart/2005/8/layout/cycle4"/>
    <dgm:cxn modelId="{24563715-4B28-4DA5-A0FB-2A9E0DC14A5C}" type="presOf" srcId="{0FF5E123-B4BB-431A-B6DD-2AC4ED7133FE}" destId="{D28F8CBA-D84D-4D2D-B211-661D2D42F180}" srcOrd="0" destOrd="0" presId="urn:microsoft.com/office/officeart/2005/8/layout/cycle4"/>
    <dgm:cxn modelId="{1F12349E-3B33-4CF4-9D67-04D06EE7F7F8}" type="presParOf" srcId="{C5C3A6BB-C015-4632-BA60-6F2F2DBAC1C6}" destId="{511BCD0F-F9CA-470B-89F6-E97567146264}" srcOrd="0" destOrd="0" presId="urn:microsoft.com/office/officeart/2005/8/layout/cycle4"/>
    <dgm:cxn modelId="{7B8FE322-EBF5-4EE4-BF40-5ED611F2EA03}" type="presParOf" srcId="{511BCD0F-F9CA-470B-89F6-E97567146264}" destId="{8B9B0356-43E2-4EF6-9AA8-0458DE13975E}" srcOrd="0" destOrd="0" presId="urn:microsoft.com/office/officeart/2005/8/layout/cycle4"/>
    <dgm:cxn modelId="{D511A095-0F93-49F5-8199-BABD655F42F5}" type="presParOf" srcId="{8B9B0356-43E2-4EF6-9AA8-0458DE13975E}" destId="{CA994118-8723-4DB7-89A1-7351838E50C3}" srcOrd="0" destOrd="0" presId="urn:microsoft.com/office/officeart/2005/8/layout/cycle4"/>
    <dgm:cxn modelId="{506B00BB-985F-4B1D-A64E-CD49F4EF893C}" type="presParOf" srcId="{8B9B0356-43E2-4EF6-9AA8-0458DE13975E}" destId="{1AAEB844-229D-4980-8815-F7265D6E6CE2}" srcOrd="1" destOrd="0" presId="urn:microsoft.com/office/officeart/2005/8/layout/cycle4"/>
    <dgm:cxn modelId="{6F417743-30A1-4FF3-AF5D-EEE457899D9C}" type="presParOf" srcId="{511BCD0F-F9CA-470B-89F6-E97567146264}" destId="{B964C4BD-9B7C-498E-B11A-6E6577AF4760}" srcOrd="1" destOrd="0" presId="urn:microsoft.com/office/officeart/2005/8/layout/cycle4"/>
    <dgm:cxn modelId="{579CE423-015C-4EA5-A488-4212F772FE9A}" type="presParOf" srcId="{B964C4BD-9B7C-498E-B11A-6E6577AF4760}" destId="{D28F8CBA-D84D-4D2D-B211-661D2D42F180}" srcOrd="0" destOrd="0" presId="urn:microsoft.com/office/officeart/2005/8/layout/cycle4"/>
    <dgm:cxn modelId="{A3844772-6B8D-40F6-8B1C-9AB85FC4FABF}" type="presParOf" srcId="{B964C4BD-9B7C-498E-B11A-6E6577AF4760}" destId="{D65D4138-0E50-4D81-84F0-E43669A0F981}" srcOrd="1" destOrd="0" presId="urn:microsoft.com/office/officeart/2005/8/layout/cycle4"/>
    <dgm:cxn modelId="{FD078E9F-0862-43D1-8802-F4B438A4D89A}" type="presParOf" srcId="{511BCD0F-F9CA-470B-89F6-E97567146264}" destId="{DC619F67-421C-4981-A4DC-7D982B075329}" srcOrd="2" destOrd="0" presId="urn:microsoft.com/office/officeart/2005/8/layout/cycle4"/>
    <dgm:cxn modelId="{5CF1F987-5468-4F62-A643-D109F4EF77AA}" type="presParOf" srcId="{DC619F67-421C-4981-A4DC-7D982B075329}" destId="{711B38D5-1580-45D8-9E03-14920209C383}" srcOrd="0" destOrd="0" presId="urn:microsoft.com/office/officeart/2005/8/layout/cycle4"/>
    <dgm:cxn modelId="{D33A62FF-D259-4DAC-B67C-3283EDEBB9D7}" type="presParOf" srcId="{DC619F67-421C-4981-A4DC-7D982B075329}" destId="{E9660C36-275E-42DA-B57F-D273E771F20B}" srcOrd="1" destOrd="0" presId="urn:microsoft.com/office/officeart/2005/8/layout/cycle4"/>
    <dgm:cxn modelId="{C7A7C1E3-849C-4ED7-8259-EF37646DD5FB}" type="presParOf" srcId="{511BCD0F-F9CA-470B-89F6-E97567146264}" destId="{70A0AD18-17E2-46B8-8790-83CE83D6D89F}" srcOrd="3" destOrd="0" presId="urn:microsoft.com/office/officeart/2005/8/layout/cycle4"/>
    <dgm:cxn modelId="{457DB102-8DE1-4CC5-B153-165F2326920B}" type="presParOf" srcId="{70A0AD18-17E2-46B8-8790-83CE83D6D89F}" destId="{771FD37B-F706-4C11-9DAB-FA23117EDB02}" srcOrd="0" destOrd="0" presId="urn:microsoft.com/office/officeart/2005/8/layout/cycle4"/>
    <dgm:cxn modelId="{FAE5DFD1-6DAB-41B6-A1D3-08FC7B33EE50}" type="presParOf" srcId="{70A0AD18-17E2-46B8-8790-83CE83D6D89F}" destId="{F7630014-956B-4706-A298-7E325EF9FC8D}" srcOrd="1" destOrd="0" presId="urn:microsoft.com/office/officeart/2005/8/layout/cycle4"/>
    <dgm:cxn modelId="{FB10AE73-DB05-4C77-9E33-6E77196E42A4}" type="presParOf" srcId="{511BCD0F-F9CA-470B-89F6-E97567146264}" destId="{1CF7680F-48FB-4A10-880C-61DFC59D55AA}" srcOrd="4" destOrd="0" presId="urn:microsoft.com/office/officeart/2005/8/layout/cycle4"/>
    <dgm:cxn modelId="{D6AEB189-43DF-4AF5-9C4D-EEF2A629CD91}" type="presParOf" srcId="{C5C3A6BB-C015-4632-BA60-6F2F2DBAC1C6}" destId="{9CA02946-9726-49B1-9F49-7A216AE7F254}" srcOrd="1" destOrd="0" presId="urn:microsoft.com/office/officeart/2005/8/layout/cycle4"/>
    <dgm:cxn modelId="{6028E133-8037-4C22-8696-B7502FCEA93B}" type="presParOf" srcId="{9CA02946-9726-49B1-9F49-7A216AE7F254}" destId="{935D8ABE-7724-4E69-B3DC-1FB82FF4A299}" srcOrd="0" destOrd="0" presId="urn:microsoft.com/office/officeart/2005/8/layout/cycle4"/>
    <dgm:cxn modelId="{F87E5184-9848-4E78-8657-625AC3C6FCEA}" type="presParOf" srcId="{9CA02946-9726-49B1-9F49-7A216AE7F254}" destId="{1DD0F27C-3A9E-434E-89A8-67D8F5FAE5A9}" srcOrd="1" destOrd="0" presId="urn:microsoft.com/office/officeart/2005/8/layout/cycle4"/>
    <dgm:cxn modelId="{79D18F86-F4D1-4901-B787-2DCE854B12CC}" type="presParOf" srcId="{9CA02946-9726-49B1-9F49-7A216AE7F254}" destId="{A13BE913-2E6B-4D4A-A1A0-3B45AE73E63A}" srcOrd="2" destOrd="0" presId="urn:microsoft.com/office/officeart/2005/8/layout/cycle4"/>
    <dgm:cxn modelId="{D4480935-932C-4248-9093-144B51DE0BF6}" type="presParOf" srcId="{9CA02946-9726-49B1-9F49-7A216AE7F254}" destId="{14A25A19-0C4C-4AD6-932E-960B56FEA7F0}" srcOrd="3" destOrd="0" presId="urn:microsoft.com/office/officeart/2005/8/layout/cycle4"/>
    <dgm:cxn modelId="{7A3FFD86-CCE0-4916-8E4E-51AABB2A6594}" type="presParOf" srcId="{9CA02946-9726-49B1-9F49-7A216AE7F254}" destId="{200BD453-0ECF-4015-A265-EF4695B87C09}" srcOrd="4" destOrd="0" presId="urn:microsoft.com/office/officeart/2005/8/layout/cycle4"/>
    <dgm:cxn modelId="{7843F8E7-A3A5-45D6-9DCB-B15E47C5A5CB}" type="presParOf" srcId="{C5C3A6BB-C015-4632-BA60-6F2F2DBAC1C6}" destId="{9685BD3B-71F0-46E7-B145-5A18A885EBB0}" srcOrd="2" destOrd="0" presId="urn:microsoft.com/office/officeart/2005/8/layout/cycle4"/>
    <dgm:cxn modelId="{79519D16-BAD4-4963-AA8F-6003D0DA6A0D}" type="presParOf" srcId="{C5C3A6BB-C015-4632-BA60-6F2F2DBAC1C6}" destId="{F4B932D4-9AA0-4894-B89F-49874C4E6683}" srcOrd="3" destOrd="0" presId="urn:microsoft.com/office/officeart/2005/8/layout/cycle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66A634-20C5-496D-895A-09C98B2101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8BF04B2-9BEA-4E9C-9F8F-1D9379A13298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Predicate </a:t>
          </a:r>
        </a:p>
      </dgm:t>
    </dgm:pt>
    <dgm:pt modelId="{4148B6F1-F49B-4C2D-9BEE-E2C52B9F2AE8}" type="parTrans" cxnId="{513995B8-3179-4FED-9170-CEE512E931C3}">
      <dgm:prSet/>
      <dgm:spPr/>
      <dgm:t>
        <a:bodyPr/>
        <a:lstStyle/>
        <a:p>
          <a:endParaRPr lang="en-US"/>
        </a:p>
      </dgm:t>
    </dgm:pt>
    <dgm:pt modelId="{308BABAC-A75F-4EC8-9E12-B0139E74168D}" type="sibTrans" cxnId="{513995B8-3179-4FED-9170-CEE512E931C3}">
      <dgm:prSet/>
      <dgm:spPr/>
      <dgm:t>
        <a:bodyPr/>
        <a:lstStyle/>
        <a:p>
          <a:endParaRPr lang="en-US"/>
        </a:p>
      </dgm:t>
    </dgm:pt>
    <dgm:pt modelId="{D33C6029-D00A-466F-A7F6-4D8B6414E58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Subject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A7939BF-45F8-49FF-9F6A-0F2EE35866F5}" type="parTrans" cxnId="{EAA570AB-ABEB-42E9-AFC9-51F89E2DB8BF}">
      <dgm:prSet/>
      <dgm:spPr/>
      <dgm:t>
        <a:bodyPr/>
        <a:lstStyle/>
        <a:p>
          <a:endParaRPr lang="en-US"/>
        </a:p>
      </dgm:t>
    </dgm:pt>
    <dgm:pt modelId="{D9E74EB9-6FBB-4AC8-9B24-47E5C841D07A}" type="sibTrans" cxnId="{EAA570AB-ABEB-42E9-AFC9-51F89E2DB8BF}">
      <dgm:prSet/>
      <dgm:spPr/>
      <dgm:t>
        <a:bodyPr/>
        <a:lstStyle/>
        <a:p>
          <a:endParaRPr lang="en-US"/>
        </a:p>
      </dgm:t>
    </dgm:pt>
    <dgm:pt modelId="{26B7F45E-9F25-41DF-932F-13CBB8495546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    middle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114BE193-9D89-4C43-B751-659E71E3BED9}" type="parTrans" cxnId="{B0BED717-5388-492E-B4F1-9E348605421F}">
      <dgm:prSet/>
      <dgm:spPr/>
      <dgm:t>
        <a:bodyPr/>
        <a:lstStyle/>
        <a:p>
          <a:endParaRPr lang="en-US"/>
        </a:p>
      </dgm:t>
    </dgm:pt>
    <dgm:pt modelId="{29E00202-69B9-4302-B838-8593AEC94781}" type="sibTrans" cxnId="{B0BED717-5388-492E-B4F1-9E348605421F}">
      <dgm:prSet/>
      <dgm:spPr/>
      <dgm:t>
        <a:bodyPr/>
        <a:lstStyle/>
        <a:p>
          <a:endParaRPr lang="en-US"/>
        </a:p>
      </dgm:t>
    </dgm:pt>
    <dgm:pt modelId="{E4A96403-CF67-4E32-BDD3-DA5537CFDACD}" type="pres">
      <dgm:prSet presAssocID="{F666A634-20C5-496D-895A-09C98B2101C3}" presName="compositeShape" presStyleCnt="0">
        <dgm:presLayoutVars>
          <dgm:chMax val="7"/>
          <dgm:dir/>
          <dgm:resizeHandles val="exact"/>
        </dgm:presLayoutVars>
      </dgm:prSet>
      <dgm:spPr/>
    </dgm:pt>
    <dgm:pt modelId="{AAE3A873-A7F9-4442-9663-77284B6D0F3B}" type="pres">
      <dgm:prSet presAssocID="{18BF04B2-9BEA-4E9C-9F8F-1D9379A13298}" presName="circ1" presStyleLbl="vennNode1" presStyleIdx="0" presStyleCnt="3" custLinFactNeighborX="3603" custLinFactNeighborY="-1962"/>
      <dgm:spPr/>
      <dgm:t>
        <a:bodyPr/>
        <a:lstStyle/>
        <a:p>
          <a:endParaRPr lang="en-US"/>
        </a:p>
      </dgm:t>
    </dgm:pt>
    <dgm:pt modelId="{D3B1F30A-F084-4755-A6C1-A90B971CB181}" type="pres">
      <dgm:prSet presAssocID="{18BF04B2-9BEA-4E9C-9F8F-1D9379A132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09F9F-7D91-4BB6-98E6-D723D44D709A}" type="pres">
      <dgm:prSet presAssocID="{D33C6029-D00A-466F-A7F6-4D8B6414E587}" presName="circ2" presStyleLbl="vennNode1" presStyleIdx="1" presStyleCnt="3" custScaleX="100145" custLinFactX="-8185" custLinFactNeighborX="-100000" custLinFactNeighborY="-61430"/>
      <dgm:spPr/>
      <dgm:t>
        <a:bodyPr/>
        <a:lstStyle/>
        <a:p>
          <a:endParaRPr lang="en-US"/>
        </a:p>
      </dgm:t>
    </dgm:pt>
    <dgm:pt modelId="{B81406C3-A24F-45C4-9D9A-7032009FC395}" type="pres">
      <dgm:prSet presAssocID="{D33C6029-D00A-466F-A7F6-4D8B6414E5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8A9A9-EC37-4443-9053-124E22CCF2BB}" type="pres">
      <dgm:prSet presAssocID="{26B7F45E-9F25-41DF-932F-13CBB8495546}" presName="circ3" presStyleLbl="vennNode1" presStyleIdx="2" presStyleCnt="3" custLinFactNeighborX="12430" custLinFactNeighborY="-6844"/>
      <dgm:spPr/>
      <dgm:t>
        <a:bodyPr/>
        <a:lstStyle/>
        <a:p>
          <a:endParaRPr lang="en-US"/>
        </a:p>
      </dgm:t>
    </dgm:pt>
    <dgm:pt modelId="{5A5AD542-88B6-4F13-9BD9-65EFB5DEE955}" type="pres">
      <dgm:prSet presAssocID="{26B7F45E-9F25-41DF-932F-13CBB84955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BED717-5388-492E-B4F1-9E348605421F}" srcId="{F666A634-20C5-496D-895A-09C98B2101C3}" destId="{26B7F45E-9F25-41DF-932F-13CBB8495546}" srcOrd="2" destOrd="0" parTransId="{114BE193-9D89-4C43-B751-659E71E3BED9}" sibTransId="{29E00202-69B9-4302-B838-8593AEC94781}"/>
    <dgm:cxn modelId="{03C508C0-19A2-4FA0-9439-F0107BAF8850}" type="presOf" srcId="{D33C6029-D00A-466F-A7F6-4D8B6414E587}" destId="{B81406C3-A24F-45C4-9D9A-7032009FC395}" srcOrd="1" destOrd="0" presId="urn:microsoft.com/office/officeart/2005/8/layout/venn1"/>
    <dgm:cxn modelId="{BBEE9E9E-57BB-4549-86FD-96FCF7CB39B3}" type="presOf" srcId="{26B7F45E-9F25-41DF-932F-13CBB8495546}" destId="{5A5AD542-88B6-4F13-9BD9-65EFB5DEE955}" srcOrd="1" destOrd="0" presId="urn:microsoft.com/office/officeart/2005/8/layout/venn1"/>
    <dgm:cxn modelId="{EAA570AB-ABEB-42E9-AFC9-51F89E2DB8BF}" srcId="{F666A634-20C5-496D-895A-09C98B2101C3}" destId="{D33C6029-D00A-466F-A7F6-4D8B6414E587}" srcOrd="1" destOrd="0" parTransId="{4A7939BF-45F8-49FF-9F6A-0F2EE35866F5}" sibTransId="{D9E74EB9-6FBB-4AC8-9B24-47E5C841D07A}"/>
    <dgm:cxn modelId="{D27DEA23-36A6-4216-8D80-50F0B84A833A}" type="presOf" srcId="{26B7F45E-9F25-41DF-932F-13CBB8495546}" destId="{F8D8A9A9-EC37-4443-9053-124E22CCF2BB}" srcOrd="0" destOrd="0" presId="urn:microsoft.com/office/officeart/2005/8/layout/venn1"/>
    <dgm:cxn modelId="{513995B8-3179-4FED-9170-CEE512E931C3}" srcId="{F666A634-20C5-496D-895A-09C98B2101C3}" destId="{18BF04B2-9BEA-4E9C-9F8F-1D9379A13298}" srcOrd="0" destOrd="0" parTransId="{4148B6F1-F49B-4C2D-9BEE-E2C52B9F2AE8}" sibTransId="{308BABAC-A75F-4EC8-9E12-B0139E74168D}"/>
    <dgm:cxn modelId="{4EE39265-381E-4B62-817D-B89F28C991C2}" type="presOf" srcId="{18BF04B2-9BEA-4E9C-9F8F-1D9379A13298}" destId="{AAE3A873-A7F9-4442-9663-77284B6D0F3B}" srcOrd="0" destOrd="0" presId="urn:microsoft.com/office/officeart/2005/8/layout/venn1"/>
    <dgm:cxn modelId="{AD4E7B05-B235-455D-B9A5-523CFB38A9E8}" type="presOf" srcId="{18BF04B2-9BEA-4E9C-9F8F-1D9379A13298}" destId="{D3B1F30A-F084-4755-A6C1-A90B971CB181}" srcOrd="1" destOrd="0" presId="urn:microsoft.com/office/officeart/2005/8/layout/venn1"/>
    <dgm:cxn modelId="{6FE038DD-A107-4B7A-BF82-E59B48E2E1B9}" type="presOf" srcId="{D33C6029-D00A-466F-A7F6-4D8B6414E587}" destId="{BBF09F9F-7D91-4BB6-98E6-D723D44D709A}" srcOrd="0" destOrd="0" presId="urn:microsoft.com/office/officeart/2005/8/layout/venn1"/>
    <dgm:cxn modelId="{CB51C6E9-8B34-49EB-A66C-3182A26EA100}" type="presOf" srcId="{F666A634-20C5-496D-895A-09C98B2101C3}" destId="{E4A96403-CF67-4E32-BDD3-DA5537CFDACD}" srcOrd="0" destOrd="0" presId="urn:microsoft.com/office/officeart/2005/8/layout/venn1"/>
    <dgm:cxn modelId="{A585DC8C-B4AA-42CE-BB05-5AD4152BB8F3}" type="presParOf" srcId="{E4A96403-CF67-4E32-BDD3-DA5537CFDACD}" destId="{AAE3A873-A7F9-4442-9663-77284B6D0F3B}" srcOrd="0" destOrd="0" presId="urn:microsoft.com/office/officeart/2005/8/layout/venn1"/>
    <dgm:cxn modelId="{10202B66-AD4B-4DBB-B5B6-8A4FA4FAA8E4}" type="presParOf" srcId="{E4A96403-CF67-4E32-BDD3-DA5537CFDACD}" destId="{D3B1F30A-F084-4755-A6C1-A90B971CB181}" srcOrd="1" destOrd="0" presId="urn:microsoft.com/office/officeart/2005/8/layout/venn1"/>
    <dgm:cxn modelId="{553659B2-3384-4DE5-8ADE-BE22D896C9F7}" type="presParOf" srcId="{E4A96403-CF67-4E32-BDD3-DA5537CFDACD}" destId="{BBF09F9F-7D91-4BB6-98E6-D723D44D709A}" srcOrd="2" destOrd="0" presId="urn:microsoft.com/office/officeart/2005/8/layout/venn1"/>
    <dgm:cxn modelId="{2C206297-8E53-40A0-9861-CBDE50A13201}" type="presParOf" srcId="{E4A96403-CF67-4E32-BDD3-DA5537CFDACD}" destId="{B81406C3-A24F-45C4-9D9A-7032009FC395}" srcOrd="3" destOrd="0" presId="urn:microsoft.com/office/officeart/2005/8/layout/venn1"/>
    <dgm:cxn modelId="{73243B7B-FA10-4926-A52B-18321E780E70}" type="presParOf" srcId="{E4A96403-CF67-4E32-BDD3-DA5537CFDACD}" destId="{F8D8A9A9-EC37-4443-9053-124E22CCF2BB}" srcOrd="4" destOrd="0" presId="urn:microsoft.com/office/officeart/2005/8/layout/venn1"/>
    <dgm:cxn modelId="{8564B466-955C-4199-BC75-27FB9FCE90B1}" type="presParOf" srcId="{E4A96403-CF67-4E32-BDD3-DA5537CFDACD}" destId="{5A5AD542-88B6-4F13-9BD9-65EFB5DEE955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86D1-E654-4E44-A023-55B69490106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798DB-A273-45C1-AA6E-598F86B4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798DB-A273-45C1-AA6E-598F86B47E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798DB-A273-45C1-AA6E-598F86B47E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8FF36-94A7-4A37-8440-BD3EABFBCEE0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21AB8-F6D8-4734-84DF-F97D3773121B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41E72-4ED1-4CEA-9A30-08697B70214C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81FBB-7D54-4B3C-AAD6-C6BC8C105D3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6C99D-228C-4CDC-A737-F13DB5899D0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F6526-7157-4943-BE12-5D8962B54E65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9E7F-1ECC-4F75-BB30-564CDFCEDBBC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C2545-F4C5-4E19-81A2-822F4FD19319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74577-288A-47D3-8F52-5A06F41A9D7F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F9DB8-435B-4575-AE82-1D83629007DD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F3AFD-2AFB-4C84-924C-B03DF2187D8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7964DB-2429-45E1-8814-EE45450371D2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3CB147-A2BB-4073-84E0-806ED94FE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Categorical Syllogism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B.A. Part- I 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Logic (philosophy)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Ranjana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Yadav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Professor</a:t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Philosophy</a:t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Magadh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Mahila</a:t>
            </a: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College</a:t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Patna University</a:t>
            </a:r>
            <a:b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Patna, Bihar</a:t>
            </a:r>
            <a:endParaRPr lang="en-US" sz="2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 Rules and fallacies which govern the validity and invalidity of  the Categorical syllogisms:</a:t>
            </a:r>
          </a:p>
          <a:p>
            <a:pPr marL="457200" indent="-45720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   Must contain exactly three terms, ( major, minor, middle) which is used in the same sense throughout the argument.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Violation: Fallacy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 terms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Valid -  All mammals are dogs.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No cats are dogs.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Therefore no cats are mammals.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Mood - AEE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Invalid -  All  dogs are cats.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No birds are mammals.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Mood -AEA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Therefore all birds are dogs.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( Fallacy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 terms-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dogs, cats, birds, mammals)</a:t>
            </a:r>
          </a:p>
          <a:p>
            <a:pPr marL="457200" indent="-45720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2. The middle term must be distributed at least once.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Violation: Fallacy  of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undistributed middle term.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Example: Valid – All  artists are egotists.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 artists are paupers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Therefore all  paupers are egotists.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Mood -AAA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marL="514350" indent="-514350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ircular Arrow 4"/>
          <p:cNvSpPr/>
          <p:nvPr/>
        </p:nvSpPr>
        <p:spPr>
          <a:xfrm>
            <a:off x="5334000" y="3657600"/>
            <a:ext cx="978408" cy="1359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Invalid -              All egotist are artists.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           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ome  artists are  paupers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Therefore all  paupers are egotists.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Mood - AIA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( Fallacy of the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undistributed middle term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3.  If  either  term (major / minor ) is distributed in the conclusion, then it must be distributed in the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Violation: Fallacy of the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illicit major/ illicit minor term.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Example:  Valid-  All mammals are dogs.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No cats are dogs.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Therefore no cats are mammals.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Mood -AEE 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Invalid -  All dogs are mammals.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No cats are dogs.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Therefore no cats are mammals.  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Mood -AEE 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(Fallacy of  the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illicit  major  term.) </a:t>
            </a:r>
          </a:p>
          <a:p>
            <a:pPr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810000" y="55626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505200" y="14478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4..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No conclusion follow from two negative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Violation: fallacy of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exclusive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Example:  Invalid – No poets are scientists.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Some scientists are not artists.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Mood -EOO   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Therefore some artists are not poets.  </a:t>
            </a:r>
          </a:p>
          <a:p>
            <a:pPr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5. If one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is negative, the conclusion must be negative.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Violation:  Fallacy of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drawing an affirmative conclusion from negative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Example:  Invalid-  No poets are scientists.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Some  scientists are artists.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Mood -EII     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Therefore some artists are poets.</a:t>
            </a:r>
          </a:p>
          <a:p>
            <a:pPr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6.  A particular conclusion can not have a two universal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4800600" y="1143000"/>
            <a:ext cx="48463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648200" y="3352800"/>
            <a:ext cx="48463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Venn Diagram technique for testing the validity of syllogism: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Example:  Invalid-           No poets are scientists.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 scientists are artists.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Mood -EAI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 some artists are poets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438400" y="57150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MOOD – AAA, FIGURE-I             All M is P.       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All S is M.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Valid                                             Therefore  All S is P.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485900" y="876300"/>
            <a:ext cx="1905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485900" y="1104900"/>
            <a:ext cx="21336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52600" y="1219200"/>
            <a:ext cx="20574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333500" y="876300"/>
            <a:ext cx="17526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95400" y="9144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85900" y="876300"/>
            <a:ext cx="762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019300" y="1409700"/>
            <a:ext cx="2057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086100" y="148590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619500" y="16383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81300" y="24003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162300" y="25527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781300" y="3086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743200" y="31242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705100" y="29337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933700" y="3162300"/>
            <a:ext cx="1295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3009900" y="3314700"/>
            <a:ext cx="152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314700" y="3543300"/>
            <a:ext cx="1447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581400" y="3657600"/>
            <a:ext cx="1447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962400" y="3581400"/>
            <a:ext cx="1295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05300" y="3543300"/>
            <a:ext cx="1143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43000"/>
            <a:ext cx="8183880" cy="4892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Reference: 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,Irving M. and Cohen, Carl., “Introduction to Logic”,  9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ed. (New Delhi: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Hall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 2001), 244-266.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Basson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 A.H. and  O’Connor, D. J., “ Introduction to Symbolic Logic”( New Delhi: Oxford University Press,  1956), 143-148.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    THANK YOU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Syllogism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is a form of inference with two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and a conclusion. The term syllogism refer to as the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categorical syllogism. 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categorical syllogism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is a deductive argument and consists of three categorical propositions, two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followed by a conclusion.  For example-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practice is  theory.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surgery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practice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Conclusion- Therefore  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surgery 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 categorical syllogism is said to be in standard form when its categorical propositions are arranged in a specified standard order.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83880" cy="418795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Propositions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The  propositions used in syllogism are classified into four  different kinds.</a:t>
            </a:r>
          </a:p>
          <a:p>
            <a:pPr algn="just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Universal  Affirmative: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(A) - Quality: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Quantity: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Universal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All  Greeks are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humans.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Universal Negative: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(E) - Quality: Negative, Quantity: Universal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Greeks are humans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Particular Affirmative: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I ) Quality:  Affirmative, Quantity: Particular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Greeks are humans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Particular Negative: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(O) Quality: Negative, Quantity: Particular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Greeks are not humans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Subject:  Greeks ,  Predicate:  Humans, Copula:  are</a:t>
            </a:r>
          </a:p>
          <a:p>
            <a:pPr algn="just">
              <a:lnSpc>
                <a:spcPct val="120000"/>
              </a:lnSpc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Terms- Major, Minor, Middle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The term occurring twice in the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is called the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middle term.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terms which are subject and predicate of the conclusion are called the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minor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major term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For example:    No heroes are 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cowards.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(Major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                     Some 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doctors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are not 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cowards. 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(Minor </a:t>
            </a:r>
            <a:r>
              <a:rPr lang="en-US" sz="96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                   Therefore,  some   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doctors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are heroes .</a:t>
            </a: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Middle term:  cowards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Major term:  heroes </a:t>
            </a:r>
          </a:p>
          <a:p>
            <a:pPr>
              <a:buNone/>
            </a:pP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Minor term: doctors</a:t>
            </a: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Terminology: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containing the 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minor term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is  known as the </a:t>
            </a: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minor </a:t>
            </a:r>
            <a:r>
              <a:rPr lang="en-US" sz="96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contaning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the major term is called major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 So to put the major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premiss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before the minor in setting out the syllogism.</a:t>
            </a:r>
          </a:p>
          <a:p>
            <a:pPr>
              <a:buNone/>
            </a:pPr>
            <a:r>
              <a:rPr lang="en-US" sz="9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u="sng" dirty="0" smtClean="0">
                <a:latin typeface="Times New Roman" pitchFamily="18" charset="0"/>
                <a:cs typeface="Times New Roman" pitchFamily="18" charset="0"/>
              </a:rPr>
              <a:t>Distribution of terms:</a:t>
            </a:r>
          </a:p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Universal Affirmative – A :  All soldiers are heroes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         Distributed       Undistributed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  proposition distributes a term if it refers to all members of the class designated by term.</a:t>
            </a: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A-  Universal Affirmative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:  Only subject is distributed.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E-  Universal Negative: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Both subject and predicate are distributed.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 -  Particular Affirmative: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Neither subject nor predicated are distributed.</a:t>
            </a: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O-   Particular Negative :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Only predicated is distributed.</a:t>
            </a: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33600" y="16764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Soldiers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33800" y="1676400"/>
            <a:ext cx="1752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redicate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Distribution of terms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3505200" y="1600200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iped Right Arrow 10"/>
          <p:cNvSpPr/>
          <p:nvPr/>
        </p:nvSpPr>
        <p:spPr>
          <a:xfrm>
            <a:off x="2819400" y="1600200"/>
            <a:ext cx="228600" cy="76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248400" y="1676400"/>
            <a:ext cx="3048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Figure: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four possible arrangements of  our major, minor and middle terms. These four possible arrangements are known as  the figures of syllogism.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I                      II                   III                 IV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    P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M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P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M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    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      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M      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S    P              S       P             S     P           S      P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 M- Middle term, P- Major term, S- Minor term)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Mood and Figure jointly determine  categorical syllogism logical form.</a:t>
            </a:r>
            <a:endParaRPr lang="en-US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The mood of the syllogism is determined by  the types of its three propositions (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A, E, I, 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There are 64 possible different moods. for example :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O-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parrots are not pets.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A-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 parrots are birds.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Therefore, no birds are pets.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“OAE”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Mood of this  syllogism.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Valid moods :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Figure I             Figure II              Figure III             Figure IV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AAA( Barbara)      EAE(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Cesare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   AII(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Darapti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AAI(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Bramantip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EAE(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Celarent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AEE(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Camestres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IAI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Disamis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AEE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Camenes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AII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EIO(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Festino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   AII(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    IAI(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EIO(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AOO(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Baroco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  EAO(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Felapton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EAO(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Fesapo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OAO(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Bocardo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EIO(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Fresison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EIO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Ferison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B147-A2BB-4073-84E0-806ED94FED4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2107</TotalTime>
  <Words>1264</Words>
  <Application>Microsoft Office PowerPoint</Application>
  <PresentationFormat>On-screen Show (4:3)</PresentationFormat>
  <Paragraphs>188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            Categorical Syllogism B.A. Part- I  Logic (philosophy)    Ranjana Yadav Assistant Professor Department of Philosophy Magadh Mahila College Patna University Patna, Bihar</vt:lpstr>
      <vt:lpstr>Slide 2</vt:lpstr>
      <vt:lpstr>Slide 3</vt:lpstr>
      <vt:lpstr>Slide 4</vt:lpstr>
      <vt:lpstr>hu</vt:lpstr>
      <vt:lpstr>Slide 6</vt:lpstr>
      <vt:lpstr>Distribution of terms</vt:lpstr>
      <vt:lpstr>Slide 8</vt:lpstr>
      <vt:lpstr>Mood and Figure jointly determine  categorical syllogism logical form.</vt:lpstr>
      <vt:lpstr>Slide 10</vt:lpstr>
      <vt:lpstr>Slide 11</vt:lpstr>
      <vt:lpstr>  </vt:lpstr>
      <vt:lpstr>Venn Diagram technique for testing the validity of syllogism:</vt:lpstr>
      <vt:lpstr>                  MOOD – AAA, FIGURE-I             All M is P.                                                                                     All S is M.                    Valid                                             Therefore  All S is P.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TOPIC  ON  Influence of Electro Discharge Machining of Biodegradable Magnesium on the Biocompatibility</dc:title>
  <dc:creator>user</dc:creator>
  <cp:lastModifiedBy>user</cp:lastModifiedBy>
  <cp:revision>423</cp:revision>
  <dcterms:created xsi:type="dcterms:W3CDTF">2019-04-16T18:03:02Z</dcterms:created>
  <dcterms:modified xsi:type="dcterms:W3CDTF">2020-04-20T17:42:21Z</dcterms:modified>
</cp:coreProperties>
</file>