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khare.pushpanjali2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29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POLYTENE CHROMOSOME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29000"/>
            <a:ext cx="9144000" cy="3429000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Study Material for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B.Sc. Part II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Botany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Paper IV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Dr. Pushpanjali Khare</a:t>
            </a:r>
          </a:p>
          <a:p>
            <a:pPr algn="r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Sr.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Asstt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Professor &amp;</a:t>
            </a:r>
          </a:p>
          <a:p>
            <a:pPr algn="r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Head,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Deptt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of Botany</a:t>
            </a:r>
          </a:p>
          <a:p>
            <a:pPr algn="r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MMC (PU)</a:t>
            </a:r>
          </a:p>
          <a:p>
            <a:pPr algn="r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Patna</a:t>
            </a: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Sony Vaio\Desktop\New folder (7)\special-type-of-chromosomes-24-1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Balbiani Rings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Sony Vaio\Desktop\New folder (7)\giant-chromosomeslampbrush-polytene-17-1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Functional stages of Polytene chromosome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Sony Vaio\Desktop\New folder (7)\giant-chromosomeslampbrush-polytene-19-1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791200" y="3429000"/>
            <a:ext cx="33528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incorporation of radioactively  labeled RNA shows the activity of gene (transcription)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Sony Vaio\Desktop\New folder (7)\giant-chromosomeslampbrush-polytene-20-1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Functions of Polytene Chromosomes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Polytene chromosomes are used as bio-markers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Polytene Chromosomes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endParaRPr lang="en-US" dirty="0" smtClean="0"/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Students are requested to share their queries on Whatsapp group: MMC Botany (D2) 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OR</a:t>
            </a:r>
            <a:b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b="1" dirty="0" smtClean="0"/>
          </a:p>
          <a:p>
            <a:r>
              <a:rPr lang="en-US" sz="2400" b="1" dirty="0" smtClean="0"/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khare.pushpanjali2@gmail.com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OR</a:t>
            </a:r>
            <a:b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#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9708063491</a:t>
            </a:r>
          </a:p>
          <a:p>
            <a:endParaRPr lang="en-US" sz="2400" b="1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70000" lnSpcReduction="20000"/>
          </a:bodyPr>
          <a:lstStyle/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Polytene Chromosomes are one of the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Giant Chromosomes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These are also known as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Salivary Gland Chromosomes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as they are found in salivary glands of Dipterans (Fruit fly) larvae</a:t>
            </a: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Exceptional feature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Polytene chromosomes are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visible during interphase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Polytene chromosomes were first of all observed by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Balbiani (1881)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in the salivary glands of the non biting midge (lake fly) </a:t>
            </a:r>
            <a:r>
              <a:rPr lang="en-US" sz="3000" i="1" u="sng" dirty="0" smtClean="0">
                <a:latin typeface="Times New Roman" pitchFamily="18" charset="0"/>
                <a:cs typeface="Times New Roman" pitchFamily="18" charset="0"/>
              </a:rPr>
              <a:t>chironomous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Polytene chromosomes have been reported in immature seed tissues (</a:t>
            </a:r>
            <a:r>
              <a:rPr lang="en-US" sz="3000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i="1" u="sng" dirty="0" smtClean="0">
                <a:latin typeface="Times New Roman" pitchFamily="18" charset="0"/>
                <a:cs typeface="Times New Roman" pitchFamily="18" charset="0"/>
              </a:rPr>
              <a:t>vulgaris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i="1" u="sng" dirty="0" err="1" smtClean="0">
                <a:latin typeface="Times New Roman" pitchFamily="18" charset="0"/>
                <a:cs typeface="Times New Roman" pitchFamily="18" charset="0"/>
              </a:rPr>
              <a:t>coccineus</a:t>
            </a:r>
            <a:r>
              <a:rPr lang="en-US" sz="3000" i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Nagl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in1981 and in anther tapetum of </a:t>
            </a:r>
            <a:r>
              <a:rPr lang="en-US" sz="3000" i="1" u="sng" dirty="0" smtClean="0">
                <a:latin typeface="Times New Roman" pitchFamily="18" charset="0"/>
                <a:cs typeface="Times New Roman" pitchFamily="18" charset="0"/>
              </a:rPr>
              <a:t>Vigna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u="sng" dirty="0" smtClean="0">
                <a:latin typeface="Times New Roman" pitchFamily="18" charset="0"/>
                <a:cs typeface="Times New Roman" pitchFamily="18" charset="0"/>
              </a:rPr>
              <a:t>unguiculata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(Guerra and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Carvalheira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1994)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In Polytene chromosomes there are several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Bands and Interbands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representing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the heterochromatin and euchromatin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regions 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Bands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are regions of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high DNA concentration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whereas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Interbands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are regions of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low DNA concentration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Painter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(1933)and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Bridges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(1936) studied about the close relationships between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genes 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POLYTENE CHROMOSOMES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Sony Vaio\Desktop\New folder (7)\special-type-of-chromosomes-19-1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752600" y="6019800"/>
            <a:ext cx="6324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Fig: Polytene chromosomes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Specific structure of Polytene Chromosome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Structure of Polytene Chromosome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Sony Vaio\Desktop\New folder (7)\giant-chromosomeslampbrush-polytene-15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447800"/>
            <a:ext cx="9144000" cy="228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Specific features have been observed 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 the four chromosomes of </a:t>
            </a:r>
            <a:r>
              <a:rPr lang="en-US" sz="20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Drosophila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It shows linear series of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Bands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Interbands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Over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5000 bands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have been observed in Polytene chromosomes of </a:t>
            </a:r>
            <a:r>
              <a:rPr lang="en-US" sz="20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Drosophila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Bands of Polytene chromosomes become enlarged due to uncoiling of individual chromomeres in a band which form swellings and are called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chromosome puffs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Balbiani rings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11266" name="Picture 2" descr="C:\Users\Sony Vaio\Desktop\New folder (7)\giant-chromosomeslampbrush-polytene-14-1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Sony Vaio\Desktop\New folder (7)\special-type-of-chromosomes-18-1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Detail Structure of  Polytene Chromosome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Sony Vaio\Desktop\New folder (7)\giant-chromosomeslampbrush-polytene-18-1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Balbiani Rings  OR Chromosome Puffs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Sony Vaio\Desktop\New folder (7)\special-type-of-chromosomes-22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Fig: Balbiani Ring OR Chromosome Puffs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Sony Vaio\Desktop\New folder (7)\special-type-of-chromosomes-25-1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7162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-152400"/>
            <a:ext cx="91440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Balbiani Rings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307</Words>
  <Application>Microsoft Office PowerPoint</Application>
  <PresentationFormat>On-screen Show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POLYTENE CHROMOSOME</vt:lpstr>
      <vt:lpstr>Slide 2</vt:lpstr>
      <vt:lpstr>Slide 3</vt:lpstr>
      <vt:lpstr>Structure of Polytene Chromosome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Polytene Chromosomes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POLYTENE CHROMOSOME</dc:title>
  <dc:creator>Sony Vaio</dc:creator>
  <cp:lastModifiedBy>Sony Vaio</cp:lastModifiedBy>
  <cp:revision>16</cp:revision>
  <dcterms:created xsi:type="dcterms:W3CDTF">2006-08-16T00:00:00Z</dcterms:created>
  <dcterms:modified xsi:type="dcterms:W3CDTF">2020-04-21T08:18:35Z</dcterms:modified>
</cp:coreProperties>
</file>