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308" r:id="rId1"/>
  </p:sldMasterIdLst>
  <p:sldIdLst>
    <p:sldId id="259" r:id="rId2"/>
    <p:sldId id="328" r:id="rId3"/>
    <p:sldId id="304" r:id="rId4"/>
    <p:sldId id="330" r:id="rId5"/>
    <p:sldId id="318" r:id="rId6"/>
    <p:sldId id="331" r:id="rId7"/>
    <p:sldId id="332" r:id="rId8"/>
    <p:sldId id="334" r:id="rId9"/>
    <p:sldId id="335" r:id="rId10"/>
    <p:sldId id="333" r:id="rId11"/>
    <p:sldId id="31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B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042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360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3893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8913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2466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2337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907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744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3866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726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807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415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660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5422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10424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124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B1F50-E669-4CE1-927D-9E77E616B05B}" type="datetimeFigureOut">
              <a:rPr lang="en-US" smtClean="0"/>
              <a:pPr/>
              <a:t>5/30/2020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587706-8884-4031-8C80-F7BC4B2820AE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911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  <p:sldLayoutId id="2147484320" r:id="rId12"/>
    <p:sldLayoutId id="2147484321" r:id="rId13"/>
    <p:sldLayoutId id="2147484322" r:id="rId14"/>
    <p:sldLayoutId id="2147484323" r:id="rId15"/>
    <p:sldLayoutId id="21474843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vijay.rajni3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m.wikipedia.org/" TargetMode="External"/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lideshare.net/mustahsandsphy873/electronicmedia" TargetMode="External"/><Relationship Id="rId5" Type="http://schemas.openxmlformats.org/officeDocument/2006/relationships/hyperlink" Target="https://www.slideshare.net/kokietayanes/electronicmedia" TargetMode="External"/><Relationship Id="rId4" Type="http://schemas.openxmlformats.org/officeDocument/2006/relationships/hyperlink" Target="https://www.reference.com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99541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cs typeface="Calibri" pitchFamily="34" charset="0"/>
              </a:rPr>
            </a:br>
            <a:r>
              <a:rPr lang="en-U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latin typeface="Calibri" pitchFamily="34" charset="0"/>
                <a:cs typeface="Calibri" pitchFamily="34" charset="0"/>
              </a:rPr>
            </a:br>
            <a:r>
              <a:rPr lang="en-US" sz="4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Electronic Media</a:t>
            </a:r>
            <a:r>
              <a:rPr lang="en-US" sz="4400" dirty="0" smtClean="0">
                <a:solidFill>
                  <a:schemeClr val="accent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accent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</a:br>
            <a:r>
              <a:rPr lang="en-US" sz="3100" dirty="0" smtClean="0">
                <a:solidFill>
                  <a:schemeClr val="tx1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Course: MHOMCC-8</a:t>
            </a:r>
            <a:r>
              <a:rPr lang="en-US" sz="40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4000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IN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IN" sz="2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endParaRPr lang="en-IN" sz="20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18" y="3643314"/>
            <a:ext cx="5591544" cy="2882030"/>
          </a:xfrm>
        </p:spPr>
        <p:txBody>
          <a:bodyPr>
            <a:normAutofit fontScale="62500" lnSpcReduction="20000"/>
          </a:bodyPr>
          <a:lstStyle/>
          <a:p>
            <a:pPr algn="ctr"/>
            <a:endParaRPr lang="en-US" sz="20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endParaRPr lang="en-US" sz="20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5CBE02"/>
                </a:solidFill>
                <a:latin typeface="Times New Roman" pitchFamily="18" charset="0"/>
                <a:cs typeface="Times New Roman" pitchFamily="18" charset="0"/>
              </a:rPr>
              <a:t>Dr. Rajni Pandey </a:t>
            </a:r>
          </a:p>
          <a:p>
            <a:pPr algn="ctr"/>
            <a:r>
              <a:rPr lang="en-US" sz="4000" b="1" dirty="0" smtClean="0">
                <a:solidFill>
                  <a:srgbClr val="5CBE02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pPr algn="ctr"/>
            <a:r>
              <a:rPr lang="en-US" sz="4000" b="1" dirty="0" smtClean="0">
                <a:solidFill>
                  <a:srgbClr val="5CBE02"/>
                </a:solidFill>
                <a:latin typeface="Times New Roman" pitchFamily="18" charset="0"/>
                <a:cs typeface="Times New Roman" pitchFamily="18" charset="0"/>
              </a:rPr>
              <a:t>MMC, Patna University</a:t>
            </a:r>
          </a:p>
          <a:p>
            <a:pPr algn="ctr"/>
            <a:r>
              <a:rPr lang="en-US" sz="4000" b="1" dirty="0" smtClean="0">
                <a:solidFill>
                  <a:srgbClr val="5CBE02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vijay.rajni3@gmail.com</a:t>
            </a:r>
            <a:endParaRPr lang="en-US" sz="4000" b="1" dirty="0" smtClean="0">
              <a:solidFill>
                <a:srgbClr val="5CBE0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rgbClr val="5CBE02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9837316268</a:t>
            </a:r>
            <a:endParaRPr lang="en-IN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72816"/>
            <a:ext cx="7509520" cy="4389120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  <a:hlinkClick r:id="rId2"/>
              </a:rPr>
              <a:t>www.wikipedia.com</a:t>
            </a:r>
            <a:endParaRPr lang="en-US" sz="2000" dirty="0" smtClean="0">
              <a:solidFill>
                <a:srgbClr val="00B0F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>
              <a:solidFill>
                <a:srgbClr val="00B0F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  <a:hlinkClick r:id="rId3"/>
              </a:rPr>
              <a:t>https://en.m.wikipedia.org</a:t>
            </a:r>
            <a:endParaRPr lang="en-US" sz="2000" dirty="0" smtClean="0">
              <a:solidFill>
                <a:srgbClr val="00B0F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rgbClr val="00B0F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  <a:hlinkClick r:id="rId4"/>
              </a:rPr>
              <a:t>https://www.reference.com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  <a:hlinkClick r:id="rId5"/>
              </a:rPr>
              <a:t>https://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  <a:hlinkClick r:id="rId5"/>
              </a:rPr>
              <a:t>www.slideshare.net/kokietayanes/electronicmedia</a:t>
            </a:r>
            <a:endParaRPr lang="en-US" sz="2000" dirty="0" smtClean="0">
              <a:solidFill>
                <a:srgbClr val="00B0F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US" sz="2000" dirty="0">
                <a:solidFill>
                  <a:srgbClr val="00B0F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  <a:hlinkClick r:id="rId6"/>
              </a:rPr>
              <a:t>https://</a:t>
            </a:r>
            <a:r>
              <a:rPr lang="en-US" sz="2000" dirty="0" smtClean="0">
                <a:solidFill>
                  <a:srgbClr val="00B0F0"/>
                </a:solidFill>
                <a:latin typeface="Times New Roman" pitchFamily="18" charset="0"/>
                <a:ea typeface="Verdana" pitchFamily="34" charset="0"/>
                <a:cs typeface="Times New Roman" pitchFamily="18" charset="0"/>
                <a:hlinkClick r:id="rId6"/>
              </a:rPr>
              <a:t>www.slideshare.net/mustahsandsphy873/electronicmedia</a:t>
            </a:r>
            <a:endParaRPr lang="en-US" sz="2000" dirty="0" smtClean="0">
              <a:solidFill>
                <a:srgbClr val="00B0F0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>
              <a:solidFill>
                <a:schemeClr val="accent1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2000" dirty="0" smtClean="0">
              <a:solidFill>
                <a:schemeClr val="accent1"/>
              </a:solidFill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571500" indent="-571500" algn="ctr">
              <a:spcBef>
                <a:spcPct val="0"/>
              </a:spcBef>
              <a:buFont typeface="Wingdings" pitchFamily="2" charset="2"/>
              <a:buChar char="§"/>
            </a:pPr>
            <a:endParaRPr lang="en-US" sz="4000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95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42910" y="2500306"/>
            <a:ext cx="77867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chemeClr val="accent2"/>
                </a:solidFill>
                <a:latin typeface="Algerian" pitchFamily="82" charset="0"/>
                <a:cs typeface="Aharoni" pitchFamily="2" charset="-79"/>
              </a:rPr>
              <a:t>			</a:t>
            </a:r>
            <a:endParaRPr lang="en-US" b="1" dirty="0" smtClean="0"/>
          </a:p>
        </p:txBody>
      </p:sp>
      <p:sp>
        <p:nvSpPr>
          <p:cNvPr id="4" name="Vertical Scroll 3"/>
          <p:cNvSpPr/>
          <p:nvPr/>
        </p:nvSpPr>
        <p:spPr>
          <a:xfrm>
            <a:off x="899592" y="1601872"/>
            <a:ext cx="7858180" cy="421484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lgerian" pitchFamily="82" charset="0"/>
                <a:ea typeface="Verdana" pitchFamily="34" charset="0"/>
                <a:cs typeface="Times New Roman" pitchFamily="18" charset="0"/>
              </a:rPr>
              <a:t>Thanks </a:t>
            </a:r>
          </a:p>
          <a:p>
            <a:pPr algn="ctr"/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704088"/>
            <a:ext cx="7499176" cy="796086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MEDIA</a:t>
            </a:r>
            <a:r>
              <a:rPr lang="en-US" sz="4000" dirty="0" smtClean="0"/>
              <a:t>: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935480"/>
            <a:ext cx="7128792" cy="3065156"/>
          </a:xfrm>
        </p:spPr>
        <p:txBody>
          <a:bodyPr>
            <a:normAutofit/>
          </a:bodyPr>
          <a:lstStyle/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way of transmitting messages, thoughts,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opinions and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view point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39496" indent="-457200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is to facilitate communication and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214446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HISTORY </a:t>
            </a:r>
            <a:endParaRPr lang="en-IN" sz="4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132856"/>
            <a:ext cx="7416824" cy="3168352"/>
          </a:xfrm>
        </p:spPr>
        <p:txBody>
          <a:bodyPr>
            <a:noAutofit/>
          </a:bodyPr>
          <a:lstStyle/>
          <a:p>
            <a:pPr marL="539496" indent="-457200"/>
            <a:r>
              <a:rPr lang="en-US" sz="2800" dirty="0" smtClean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Telegraph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1838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Telephone ,1876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 ,1895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Early Computer ,1942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Photocopy Machine ,1946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Transistor ,1947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Microcomputer ,1960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between ,1960’s and So on </a:t>
            </a:r>
            <a:r>
              <a:rPr lang="en-US" sz="2800" dirty="0"/>
              <a:t>.</a:t>
            </a:r>
            <a:endParaRPr lang="en-IN" sz="28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en-IN" sz="40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Electronic Media</a:t>
            </a:r>
            <a:endParaRPr lang="en-US" sz="4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1700808"/>
            <a:ext cx="6984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Electronic Media are </a:t>
            </a:r>
            <a:r>
              <a:rPr lang="en-IN" sz="28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media that use electronics or electromechanical audience to assess the </a:t>
            </a:r>
            <a:r>
              <a:rPr lang="en-IN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content.</a:t>
            </a:r>
            <a:endParaRPr lang="en-IN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algn="just"/>
            <a:endParaRPr lang="en-IN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r>
              <a:rPr lang="en-US" sz="2800" dirty="0" smtClean="0"/>
              <a:t>Lancaster </a:t>
            </a:r>
            <a:r>
              <a:rPr lang="en-US" sz="2800" dirty="0"/>
              <a:t>and Naisbitt proposed that we are </a:t>
            </a:r>
            <a:r>
              <a:rPr lang="en-US" sz="2800" dirty="0" smtClean="0"/>
              <a:t>approaching “</a:t>
            </a:r>
            <a:r>
              <a:rPr lang="en-US" sz="2800" dirty="0">
                <a:solidFill>
                  <a:srgbClr val="FF0000"/>
                </a:solidFill>
              </a:rPr>
              <a:t>Paperless society</a:t>
            </a:r>
            <a:r>
              <a:rPr lang="en-US" sz="2800" dirty="0"/>
              <a:t>” , where it is faster and less </a:t>
            </a:r>
            <a:r>
              <a:rPr lang="en-US" sz="2800" dirty="0" smtClean="0"/>
              <a:t>expensive to </a:t>
            </a:r>
            <a:r>
              <a:rPr lang="en-US" sz="2800" dirty="0"/>
              <a:t>communicate through electronic </a:t>
            </a:r>
            <a:r>
              <a:rPr lang="en-US" sz="2800" dirty="0" smtClean="0"/>
              <a:t>channels.</a:t>
            </a:r>
            <a:endParaRPr lang="en-IN" sz="28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>
            <a:normAutofit/>
          </a:bodyPr>
          <a:lstStyle/>
          <a:p>
            <a:pPr marL="82296" algn="ctr"/>
            <a:r>
              <a:rPr lang="en-US" sz="4000" dirty="0"/>
              <a:t>E-MEDIA PROVIDES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8720" y="1947736"/>
            <a:ext cx="7498080" cy="4187552"/>
          </a:xfrm>
        </p:spPr>
        <p:txBody>
          <a:bodyPr>
            <a:noAutofit/>
          </a:bodyPr>
          <a:lstStyle/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protection of each user's first amendment rights,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freedom of all users to publish onto the network,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free market status for the network administration,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remote access,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privacy from government eavesdropping,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recognition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intellectual property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includes copyright enforcement and royalty distribution.</a:t>
            </a:r>
          </a:p>
          <a:p>
            <a:pPr marL="82296" indent="0">
              <a:buNone/>
            </a:pPr>
            <a:endParaRPr lang="en-US" sz="24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35608" y="1513090"/>
            <a:ext cx="738486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FFFFFF"/>
                </a:solidFill>
                <a:latin typeface="Century Schoolbook" panose="02040604050505020304" pitchFamily="18" charset="0"/>
              </a:rPr>
              <a:t>HOME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Different Types of Electronic Media</a:t>
            </a:r>
            <a:endParaRPr lang="en-US" sz="40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52736"/>
            <a:ext cx="7498080" cy="4800600"/>
          </a:xfrm>
        </p:spPr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en-US" sz="36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Traditional: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Radio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TV</a:t>
            </a:r>
          </a:p>
          <a:p>
            <a:pPr marL="82296" indent="0" algn="just">
              <a:buNone/>
            </a:pPr>
            <a:endParaRPr lang="en-US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en-US" sz="3600" b="1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Modern: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Internet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DVDs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CD-ROMs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Online Video streaming</a:t>
            </a:r>
            <a:r>
              <a:rPr lang="en-US" sz="2800" dirty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947286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404" y="332656"/>
            <a:ext cx="7643192" cy="1224136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/>
              <a:t>More reachable </a:t>
            </a:r>
            <a:r>
              <a:rPr lang="en-US" sz="3200" b="1" dirty="0"/>
              <a:t>to </a:t>
            </a:r>
            <a:r>
              <a:rPr lang="en-US" sz="3200" b="1" dirty="0" smtClean="0"/>
              <a:t>people…</a:t>
            </a: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112568"/>
          </a:xfrm>
        </p:spPr>
        <p:txBody>
          <a:bodyPr>
            <a:noAutofit/>
          </a:bodyPr>
          <a:lstStyle/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 is more accessible.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can access a single electronic media.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featured with more innovative methods like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motion pictures &amp; animation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variety of options available and people can surf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channels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channels without any additional payment.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Audio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visual medium that narrates the communication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easily</a:t>
            </a:r>
            <a:r>
              <a:rPr lang="en-US" sz="2800" b="1" dirty="0"/>
              <a:t>.</a:t>
            </a:r>
            <a:endParaRPr lang="en-US" sz="26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296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71480"/>
            <a:ext cx="7643192" cy="71438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ADVANTAGES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599" y="1285860"/>
            <a:ext cx="6347714" cy="4755503"/>
          </a:xfrm>
        </p:spPr>
        <p:txBody>
          <a:bodyPr>
            <a:noAutofit/>
          </a:bodyPr>
          <a:lstStyle/>
          <a:p>
            <a:pPr marL="539496" indent="-457200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Immediacy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entertainment</a:t>
            </a:r>
          </a:p>
          <a:p>
            <a:pPr marL="539496" indent="-457200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Creates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awareness among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develops thoughts and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ideas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Keep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 in touch with what is happening in our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increasingly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easier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people from far and near 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geographical </a:t>
            </a:r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location.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35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71480"/>
            <a:ext cx="7643192" cy="71438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DISADVANTAGES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28800"/>
            <a:ext cx="7571184" cy="5112568"/>
          </a:xfrm>
        </p:spPr>
        <p:txBody>
          <a:bodyPr>
            <a:noAutofit/>
          </a:bodyPr>
          <a:lstStyle/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Noise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pollution </a:t>
            </a: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problems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Laziness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Youth by misuse of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E-devices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Diseases and complications brought by Electronic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Eyesight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9496" indent="-457200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Exposure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which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lethally harmful to 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uman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ody</a:t>
            </a:r>
            <a:r>
              <a:rPr lang="en-US" sz="2800" dirty="0" smtClean="0"/>
              <a:t>.</a:t>
            </a:r>
            <a:endParaRPr lang="en-US" sz="26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673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ppt/theme/themeOverride2.xml><?xml version="1.0" encoding="utf-8"?>
<a:themeOverride xmlns:a="http://schemas.openxmlformats.org/drawingml/2006/main">
  <a:clrScheme name="Facet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1466</TotalTime>
  <Words>339</Words>
  <Application>Microsoft Office PowerPoint</Application>
  <PresentationFormat>On-screen Show (4:3)</PresentationFormat>
  <Paragraphs>75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Aharoni</vt:lpstr>
      <vt:lpstr>Algerian</vt:lpstr>
      <vt:lpstr>Arial</vt:lpstr>
      <vt:lpstr>Calibri</vt:lpstr>
      <vt:lpstr>Century Schoolbook</vt:lpstr>
      <vt:lpstr>Times New Roman</vt:lpstr>
      <vt:lpstr>Trebuchet MS</vt:lpstr>
      <vt:lpstr>Verdana</vt:lpstr>
      <vt:lpstr>Wingdings</vt:lpstr>
      <vt:lpstr>Wingdings 3</vt:lpstr>
      <vt:lpstr>Facet</vt:lpstr>
      <vt:lpstr>    Electronic Media Course: MHOMCC-8  </vt:lpstr>
      <vt:lpstr>MEDIA:</vt:lpstr>
      <vt:lpstr>HISTORY </vt:lpstr>
      <vt:lpstr>Electronic Media</vt:lpstr>
      <vt:lpstr>E-MEDIA PROVIDES </vt:lpstr>
      <vt:lpstr>Different Types of Electronic Media</vt:lpstr>
      <vt:lpstr> More reachable to people…  a</vt:lpstr>
      <vt:lpstr>ADVANTAGES</vt:lpstr>
      <vt:lpstr>DISADVANTAGES</vt:lpstr>
      <vt:lpstr>References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intel</dc:creator>
  <cp:lastModifiedBy>Sachin Chandra</cp:lastModifiedBy>
  <cp:revision>1082</cp:revision>
  <dcterms:created xsi:type="dcterms:W3CDTF">2015-01-17T06:19:34Z</dcterms:created>
  <dcterms:modified xsi:type="dcterms:W3CDTF">2020-05-30T15:17:35Z</dcterms:modified>
</cp:coreProperties>
</file>