
<file path=[Content_Types].xml><?xml version="1.0" encoding="utf-8"?>
<Types xmlns="http://schemas.openxmlformats.org/package/2006/content-types">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8" r:id="rId1"/>
    <p:sldMasterId id="2147483737" r:id="rId2"/>
    <p:sldMasterId id="2147483985" r:id="rId3"/>
  </p:sldMasterIdLst>
  <p:notesMasterIdLst>
    <p:notesMasterId r:id="rId151"/>
  </p:notesMasterIdLst>
  <p:sldIdLst>
    <p:sldId id="450" r:id="rId4"/>
    <p:sldId id="485" r:id="rId5"/>
    <p:sldId id="532" r:id="rId6"/>
    <p:sldId id="533" r:id="rId7"/>
    <p:sldId id="486" r:id="rId8"/>
    <p:sldId id="487" r:id="rId9"/>
    <p:sldId id="270" r:id="rId10"/>
    <p:sldId id="283" r:id="rId11"/>
    <p:sldId id="426" r:id="rId12"/>
    <p:sldId id="474" r:id="rId13"/>
    <p:sldId id="484" r:id="rId14"/>
    <p:sldId id="427" r:id="rId15"/>
    <p:sldId id="494" r:id="rId16"/>
    <p:sldId id="286" r:id="rId17"/>
    <p:sldId id="287" r:id="rId18"/>
    <p:sldId id="466" r:id="rId19"/>
    <p:sldId id="503" r:id="rId20"/>
    <p:sldId id="493" r:id="rId21"/>
    <p:sldId id="504" r:id="rId22"/>
    <p:sldId id="429" r:id="rId23"/>
    <p:sldId id="492" r:id="rId24"/>
    <p:sldId id="290" r:id="rId25"/>
    <p:sldId id="495" r:id="rId26"/>
    <p:sldId id="258" r:id="rId27"/>
    <p:sldId id="452" r:id="rId28"/>
    <p:sldId id="294" r:id="rId29"/>
    <p:sldId id="293" r:id="rId30"/>
    <p:sldId id="473" r:id="rId31"/>
    <p:sldId id="298" r:id="rId32"/>
    <p:sldId id="521" r:id="rId33"/>
    <p:sldId id="497" r:id="rId34"/>
    <p:sldId id="446" r:id="rId35"/>
    <p:sldId id="430" r:id="rId36"/>
    <p:sldId id="310" r:id="rId37"/>
    <p:sldId id="393" r:id="rId38"/>
    <p:sldId id="499" r:id="rId39"/>
    <p:sldId id="500" r:id="rId40"/>
    <p:sldId id="501" r:id="rId41"/>
    <p:sldId id="502" r:id="rId42"/>
    <p:sldId id="448" r:id="rId43"/>
    <p:sldId id="383" r:id="rId44"/>
    <p:sldId id="385" r:id="rId45"/>
    <p:sldId id="386" r:id="rId46"/>
    <p:sldId id="384" r:id="rId47"/>
    <p:sldId id="467" r:id="rId48"/>
    <p:sldId id="434" r:id="rId49"/>
    <p:sldId id="436" r:id="rId50"/>
    <p:sldId id="476" r:id="rId51"/>
    <p:sldId id="302" r:id="rId52"/>
    <p:sldId id="468" r:id="rId53"/>
    <p:sldId id="306" r:id="rId54"/>
    <p:sldId id="489" r:id="rId55"/>
    <p:sldId id="514" r:id="rId56"/>
    <p:sldId id="515" r:id="rId57"/>
    <p:sldId id="517" r:id="rId58"/>
    <p:sldId id="318" r:id="rId59"/>
    <p:sldId id="319" r:id="rId60"/>
    <p:sldId id="321" r:id="rId61"/>
    <p:sldId id="324" r:id="rId62"/>
    <p:sldId id="330" r:id="rId63"/>
    <p:sldId id="328" r:id="rId64"/>
    <p:sldId id="444" r:id="rId65"/>
    <p:sldId id="326" r:id="rId66"/>
    <p:sldId id="327" r:id="rId67"/>
    <p:sldId id="332" r:id="rId68"/>
    <p:sldId id="331" r:id="rId69"/>
    <p:sldId id="335" r:id="rId70"/>
    <p:sldId id="338" r:id="rId71"/>
    <p:sldId id="339" r:id="rId72"/>
    <p:sldId id="445" r:id="rId73"/>
    <p:sldId id="505" r:id="rId74"/>
    <p:sldId id="469" r:id="rId75"/>
    <p:sldId id="322" r:id="rId76"/>
    <p:sldId id="292" r:id="rId77"/>
    <p:sldId id="506" r:id="rId78"/>
    <p:sldId id="507" r:id="rId79"/>
    <p:sldId id="361" r:id="rId80"/>
    <p:sldId id="362" r:id="rId81"/>
    <p:sldId id="364" r:id="rId82"/>
    <p:sldId id="421" r:id="rId83"/>
    <p:sldId id="337" r:id="rId84"/>
    <p:sldId id="520" r:id="rId85"/>
    <p:sldId id="346" r:id="rId86"/>
    <p:sldId id="296" r:id="rId87"/>
    <p:sldId id="518" r:id="rId88"/>
    <p:sldId id="519" r:id="rId89"/>
    <p:sldId id="401" r:id="rId90"/>
    <p:sldId id="462" r:id="rId91"/>
    <p:sldId id="524" r:id="rId92"/>
    <p:sldId id="301" r:id="rId93"/>
    <p:sldId id="525" r:id="rId94"/>
    <p:sldId id="305" r:id="rId95"/>
    <p:sldId id="526" r:id="rId96"/>
    <p:sldId id="422" r:id="rId97"/>
    <p:sldId id="277" r:id="rId98"/>
    <p:sldId id="375" r:id="rId99"/>
    <p:sldId id="369" r:id="rId100"/>
    <p:sldId id="368" r:id="rId101"/>
    <p:sldId id="371" r:id="rId102"/>
    <p:sldId id="372" r:id="rId103"/>
    <p:sldId id="374" r:id="rId104"/>
    <p:sldId id="357" r:id="rId105"/>
    <p:sldId id="359" r:id="rId106"/>
    <p:sldId id="365" r:id="rId107"/>
    <p:sldId id="379" r:id="rId108"/>
    <p:sldId id="392" r:id="rId109"/>
    <p:sldId id="528" r:id="rId110"/>
    <p:sldId id="527" r:id="rId111"/>
    <p:sldId id="377" r:id="rId112"/>
    <p:sldId id="531" r:id="rId113"/>
    <p:sldId id="470" r:id="rId114"/>
    <p:sldId id="432" r:id="rId115"/>
    <p:sldId id="423" r:id="rId116"/>
    <p:sldId id="274" r:id="rId117"/>
    <p:sldId id="334" r:id="rId118"/>
    <p:sldId id="471" r:id="rId119"/>
    <p:sldId id="344" r:id="rId120"/>
    <p:sldId id="325" r:id="rId121"/>
    <p:sldId id="256" r:id="rId122"/>
    <p:sldId id="398" r:id="rId123"/>
    <p:sldId id="341" r:id="rId124"/>
    <p:sldId id="508" r:id="rId125"/>
    <p:sldId id="396" r:id="rId126"/>
    <p:sldId id="447" r:id="rId127"/>
    <p:sldId id="348" r:id="rId128"/>
    <p:sldId id="343" r:id="rId129"/>
    <p:sldId id="381" r:id="rId130"/>
    <p:sldId id="276" r:id="rId131"/>
    <p:sldId id="490" r:id="rId132"/>
    <p:sldId id="360" r:id="rId133"/>
    <p:sldId id="366" r:id="rId134"/>
    <p:sldId id="380" r:id="rId135"/>
    <p:sldId id="387" r:id="rId136"/>
    <p:sldId id="388" r:id="rId137"/>
    <p:sldId id="420" r:id="rId138"/>
    <p:sldId id="257" r:id="rId139"/>
    <p:sldId id="267" r:id="rId140"/>
    <p:sldId id="530" r:id="rId141"/>
    <p:sldId id="259" r:id="rId142"/>
    <p:sldId id="260" r:id="rId143"/>
    <p:sldId id="262" r:id="rId144"/>
    <p:sldId id="264" r:id="rId145"/>
    <p:sldId id="263" r:id="rId146"/>
    <p:sldId id="265" r:id="rId147"/>
    <p:sldId id="266" r:id="rId148"/>
    <p:sldId id="475" r:id="rId149"/>
    <p:sldId id="464" r:id="rId1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EA23C"/>
    <a:srgbClr val="5A0092"/>
    <a:srgbClr val="FFFFFF"/>
    <a:srgbClr val="002D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1332" y="84"/>
      </p:cViewPr>
      <p:guideLst>
        <p:guide orient="horz" pos="2160"/>
        <p:guide pos="2880"/>
      </p:guideLst>
    </p:cSldViewPr>
  </p:slideViewPr>
  <p:notesTextViewPr>
    <p:cViewPr>
      <p:scale>
        <a:sx n="1" d="1"/>
        <a:sy n="1" d="1"/>
      </p:scale>
      <p:origin x="0" y="0"/>
    </p:cViewPr>
  </p:notesTextViewPr>
  <p:sorterViewPr>
    <p:cViewPr>
      <p:scale>
        <a:sx n="100" d="100"/>
        <a:sy n="100" d="100"/>
      </p:scale>
      <p:origin x="0" y="-323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theme" Target="theme/theme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commentAuthors" Target="commentAuthor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viewProps" Target="viewProps.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88743249994052"/>
          <c:y val="0.24612368174194832"/>
          <c:w val="0.64284368532483283"/>
          <c:h val="0.42217402427584633"/>
        </c:manualLayout>
      </c:layout>
      <c:barChart>
        <c:barDir val="col"/>
        <c:grouping val="clustered"/>
        <c:varyColors val="0"/>
        <c:dLbls>
          <c:showLegendKey val="0"/>
          <c:showVal val="0"/>
          <c:showCatName val="0"/>
          <c:showSerName val="0"/>
          <c:showPercent val="0"/>
          <c:showBubbleSize val="0"/>
        </c:dLbls>
        <c:gapWidth val="150"/>
        <c:axId val="42865408"/>
        <c:axId val="42867328"/>
      </c:barChart>
      <c:catAx>
        <c:axId val="42865408"/>
        <c:scaling>
          <c:orientation val="minMax"/>
        </c:scaling>
        <c:delete val="0"/>
        <c:axPos val="b"/>
        <c:numFmt formatCode="General" sourceLinked="1"/>
        <c:majorTickMark val="none"/>
        <c:minorTickMark val="none"/>
        <c:tickLblPos val="nextTo"/>
        <c:crossAx val="42867328"/>
        <c:crosses val="autoZero"/>
        <c:auto val="1"/>
        <c:lblAlgn val="ctr"/>
        <c:lblOffset val="100"/>
        <c:noMultiLvlLbl val="0"/>
      </c:catAx>
      <c:valAx>
        <c:axId val="42867328"/>
        <c:scaling>
          <c:orientation val="minMax"/>
        </c:scaling>
        <c:delete val="0"/>
        <c:axPos val="l"/>
        <c:majorGridlines/>
        <c:title>
          <c:overlay val="0"/>
        </c:title>
        <c:numFmt formatCode="General" sourceLinked="1"/>
        <c:majorTickMark val="none"/>
        <c:minorTickMark val="none"/>
        <c:tickLblPos val="nextTo"/>
        <c:crossAx val="42865408"/>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manualLayout>
          <c:layoutTarget val="inner"/>
          <c:xMode val="edge"/>
          <c:yMode val="edge"/>
          <c:x val="0.13450437638026524"/>
          <c:y val="2.7129581024594149E-2"/>
          <c:w val="0.84200076312046901"/>
          <c:h val="0.39887566831923782"/>
        </c:manualLayout>
      </c:layout>
      <c:bar3DChart>
        <c:barDir val="col"/>
        <c:grouping val="clustered"/>
        <c:varyColors val="0"/>
        <c:ser>
          <c:idx val="0"/>
          <c:order val="0"/>
          <c:tx>
            <c:strRef>
              <c:f>Sheet1!$B$1</c:f>
              <c:strCache>
                <c:ptCount val="1"/>
                <c:pt idx="0">
                  <c:v>University Professor</c:v>
                </c:pt>
              </c:strCache>
            </c:strRef>
          </c:tx>
          <c:invertIfNegative val="0"/>
          <c:cat>
            <c:numRef>
              <c:f>Sheet1!$A$2</c:f>
              <c:numCache>
                <c:formatCode>General</c:formatCode>
                <c:ptCount val="1"/>
              </c:numCache>
            </c:numRef>
          </c:cat>
          <c:val>
            <c:numRef>
              <c:f>Sheet1!$B$2</c:f>
              <c:numCache>
                <c:formatCode>General</c:formatCode>
                <c:ptCount val="1"/>
                <c:pt idx="0">
                  <c:v>5</c:v>
                </c:pt>
              </c:numCache>
            </c:numRef>
          </c:val>
          <c:extLst>
            <c:ext xmlns:c16="http://schemas.microsoft.com/office/drawing/2014/chart" uri="{C3380CC4-5D6E-409C-BE32-E72D297353CC}">
              <c16:uniqueId val="{00000000-ACF8-4052-B29C-4B15EE2B2AE9}"/>
            </c:ext>
          </c:extLst>
        </c:ser>
        <c:ser>
          <c:idx val="1"/>
          <c:order val="1"/>
          <c:tx>
            <c:strRef>
              <c:f>Sheet1!$C$1</c:f>
              <c:strCache>
                <c:ptCount val="1"/>
                <c:pt idx="0">
                  <c:v>Associate Professor</c:v>
                </c:pt>
              </c:strCache>
            </c:strRef>
          </c:tx>
          <c:invertIfNegative val="0"/>
          <c:cat>
            <c:numRef>
              <c:f>Sheet1!$A$2</c:f>
              <c:numCache>
                <c:formatCode>General</c:formatCode>
                <c:ptCount val="1"/>
              </c:numCache>
            </c:numRef>
          </c:cat>
          <c:val>
            <c:numRef>
              <c:f>Sheet1!$C$2</c:f>
              <c:numCache>
                <c:formatCode>General</c:formatCode>
                <c:ptCount val="1"/>
                <c:pt idx="0">
                  <c:v>19</c:v>
                </c:pt>
              </c:numCache>
            </c:numRef>
          </c:val>
          <c:extLst>
            <c:ext xmlns:c16="http://schemas.microsoft.com/office/drawing/2014/chart" uri="{C3380CC4-5D6E-409C-BE32-E72D297353CC}">
              <c16:uniqueId val="{00000001-ACF8-4052-B29C-4B15EE2B2AE9}"/>
            </c:ext>
          </c:extLst>
        </c:ser>
        <c:ser>
          <c:idx val="2"/>
          <c:order val="2"/>
          <c:tx>
            <c:strRef>
              <c:f>Sheet1!$D$1</c:f>
              <c:strCache>
                <c:ptCount val="1"/>
                <c:pt idx="0">
                  <c:v>Sr. Assistant Professor</c:v>
                </c:pt>
              </c:strCache>
            </c:strRef>
          </c:tx>
          <c:invertIfNegative val="0"/>
          <c:cat>
            <c:numRef>
              <c:f>Sheet1!$A$2</c:f>
              <c:numCache>
                <c:formatCode>General</c:formatCode>
                <c:ptCount val="1"/>
              </c:numCache>
            </c:numRef>
          </c:cat>
          <c:val>
            <c:numRef>
              <c:f>Sheet1!$D$2</c:f>
              <c:numCache>
                <c:formatCode>General</c:formatCode>
                <c:ptCount val="1"/>
                <c:pt idx="0">
                  <c:v>3</c:v>
                </c:pt>
              </c:numCache>
            </c:numRef>
          </c:val>
          <c:extLst>
            <c:ext xmlns:c16="http://schemas.microsoft.com/office/drawing/2014/chart" uri="{C3380CC4-5D6E-409C-BE32-E72D297353CC}">
              <c16:uniqueId val="{00000002-ACF8-4052-B29C-4B15EE2B2AE9}"/>
            </c:ext>
          </c:extLst>
        </c:ser>
        <c:ser>
          <c:idx val="3"/>
          <c:order val="3"/>
          <c:tx>
            <c:strRef>
              <c:f>Sheet1!$E$1</c:f>
              <c:strCache>
                <c:ptCount val="1"/>
                <c:pt idx="0">
                  <c:v>Assistant Professor</c:v>
                </c:pt>
              </c:strCache>
            </c:strRef>
          </c:tx>
          <c:invertIfNegative val="0"/>
          <c:cat>
            <c:numRef>
              <c:f>Sheet1!$A$2</c:f>
              <c:numCache>
                <c:formatCode>General</c:formatCode>
                <c:ptCount val="1"/>
              </c:numCache>
            </c:numRef>
          </c:cat>
          <c:val>
            <c:numRef>
              <c:f>Sheet1!$E$2</c:f>
              <c:numCache>
                <c:formatCode>General</c:formatCode>
                <c:ptCount val="1"/>
                <c:pt idx="0">
                  <c:v>20</c:v>
                </c:pt>
              </c:numCache>
            </c:numRef>
          </c:val>
          <c:extLst>
            <c:ext xmlns:c16="http://schemas.microsoft.com/office/drawing/2014/chart" uri="{C3380CC4-5D6E-409C-BE32-E72D297353CC}">
              <c16:uniqueId val="{00000003-ACF8-4052-B29C-4B15EE2B2AE9}"/>
            </c:ext>
          </c:extLst>
        </c:ser>
        <c:ser>
          <c:idx val="4"/>
          <c:order val="4"/>
          <c:tx>
            <c:strRef>
              <c:f>Sheet1!$F$1</c:f>
              <c:strCache>
                <c:ptCount val="1"/>
                <c:pt idx="0">
                  <c:v>No. of Guest Faculty</c:v>
                </c:pt>
              </c:strCache>
            </c:strRef>
          </c:tx>
          <c:invertIfNegative val="0"/>
          <c:cat>
            <c:numRef>
              <c:f>Sheet1!$A$2</c:f>
              <c:numCache>
                <c:formatCode>General</c:formatCode>
                <c:ptCount val="1"/>
              </c:numCache>
            </c:numRef>
          </c:cat>
          <c:val>
            <c:numRef>
              <c:f>Sheet1!$F$2</c:f>
              <c:numCache>
                <c:formatCode>General</c:formatCode>
                <c:ptCount val="1"/>
                <c:pt idx="0">
                  <c:v>10</c:v>
                </c:pt>
              </c:numCache>
            </c:numRef>
          </c:val>
          <c:extLst>
            <c:ext xmlns:c16="http://schemas.microsoft.com/office/drawing/2014/chart" uri="{C3380CC4-5D6E-409C-BE32-E72D297353CC}">
              <c16:uniqueId val="{00000004-ACF8-4052-B29C-4B15EE2B2AE9}"/>
            </c:ext>
          </c:extLst>
        </c:ser>
        <c:ser>
          <c:idx val="5"/>
          <c:order val="5"/>
          <c:tx>
            <c:strRef>
              <c:f>Sheet1!$G$1</c:f>
              <c:strCache>
                <c:ptCount val="1"/>
                <c:pt idx="0">
                  <c:v>Ad-hoc Teachers</c:v>
                </c:pt>
              </c:strCache>
            </c:strRef>
          </c:tx>
          <c:invertIfNegative val="0"/>
          <c:cat>
            <c:numRef>
              <c:f>Sheet1!$A$2</c:f>
              <c:numCache>
                <c:formatCode>General</c:formatCode>
                <c:ptCount val="1"/>
              </c:numCache>
            </c:numRef>
          </c:cat>
          <c:val>
            <c:numRef>
              <c:f>Sheet1!$G$2</c:f>
              <c:numCache>
                <c:formatCode>General</c:formatCode>
                <c:ptCount val="1"/>
                <c:pt idx="0">
                  <c:v>22</c:v>
                </c:pt>
              </c:numCache>
            </c:numRef>
          </c:val>
          <c:extLst>
            <c:ext xmlns:c16="http://schemas.microsoft.com/office/drawing/2014/chart" uri="{C3380CC4-5D6E-409C-BE32-E72D297353CC}">
              <c16:uniqueId val="{00000005-ACF8-4052-B29C-4B15EE2B2AE9}"/>
            </c:ext>
          </c:extLst>
        </c:ser>
        <c:ser>
          <c:idx val="6"/>
          <c:order val="6"/>
          <c:tx>
            <c:strRef>
              <c:f>Sheet1!$H$1</c:f>
              <c:strCache>
                <c:ptCount val="1"/>
                <c:pt idx="0">
                  <c:v>Ad-hoc Teachers In 
Vocational Courses</c:v>
                </c:pt>
              </c:strCache>
            </c:strRef>
          </c:tx>
          <c:invertIfNegative val="0"/>
          <c:cat>
            <c:numRef>
              <c:f>Sheet1!$A$2</c:f>
              <c:numCache>
                <c:formatCode>General</c:formatCode>
                <c:ptCount val="1"/>
              </c:numCache>
            </c:numRef>
          </c:cat>
          <c:val>
            <c:numRef>
              <c:f>Sheet1!$H$2</c:f>
              <c:numCache>
                <c:formatCode>General</c:formatCode>
                <c:ptCount val="1"/>
                <c:pt idx="0">
                  <c:v>77</c:v>
                </c:pt>
              </c:numCache>
            </c:numRef>
          </c:val>
          <c:extLst>
            <c:ext xmlns:c16="http://schemas.microsoft.com/office/drawing/2014/chart" uri="{C3380CC4-5D6E-409C-BE32-E72D297353CC}">
              <c16:uniqueId val="{00000006-ACF8-4052-B29C-4B15EE2B2AE9}"/>
            </c:ext>
          </c:extLst>
        </c:ser>
        <c:dLbls>
          <c:showLegendKey val="0"/>
          <c:showVal val="0"/>
          <c:showCatName val="0"/>
          <c:showSerName val="0"/>
          <c:showPercent val="0"/>
          <c:showBubbleSize val="0"/>
        </c:dLbls>
        <c:gapWidth val="95"/>
        <c:gapDepth val="95"/>
        <c:shape val="cylinder"/>
        <c:axId val="42590976"/>
        <c:axId val="42952576"/>
        <c:axId val="0"/>
      </c:bar3DChart>
      <c:catAx>
        <c:axId val="42590976"/>
        <c:scaling>
          <c:orientation val="minMax"/>
        </c:scaling>
        <c:delete val="0"/>
        <c:axPos val="b"/>
        <c:numFmt formatCode="General" sourceLinked="1"/>
        <c:majorTickMark val="none"/>
        <c:minorTickMark val="none"/>
        <c:tickLblPos val="nextTo"/>
        <c:crossAx val="42952576"/>
        <c:crosses val="autoZero"/>
        <c:auto val="1"/>
        <c:lblAlgn val="ctr"/>
        <c:lblOffset val="100"/>
        <c:noMultiLvlLbl val="0"/>
      </c:catAx>
      <c:valAx>
        <c:axId val="42952576"/>
        <c:scaling>
          <c:orientation val="minMax"/>
        </c:scaling>
        <c:delete val="0"/>
        <c:axPos val="l"/>
        <c:majorGridlines/>
        <c:title>
          <c:overlay val="0"/>
        </c:title>
        <c:numFmt formatCode="General" sourceLinked="1"/>
        <c:majorTickMark val="none"/>
        <c:minorTickMark val="none"/>
        <c:tickLblPos val="nextTo"/>
        <c:crossAx val="42590976"/>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c:v>
                </c:pt>
              </c:strCache>
            </c:strRef>
          </c:tx>
          <c:invertIfNegative val="0"/>
          <c:cat>
            <c:numRef>
              <c:f>Sheet1!$A$2:$A$7</c:f>
              <c:numCache>
                <c:formatCode>General</c:formatCode>
                <c:ptCount val="6"/>
                <c:pt idx="0">
                  <c:v>2019</c:v>
                </c:pt>
                <c:pt idx="1">
                  <c:v>2018</c:v>
                </c:pt>
                <c:pt idx="2">
                  <c:v>2017</c:v>
                </c:pt>
                <c:pt idx="3">
                  <c:v>2016</c:v>
                </c:pt>
                <c:pt idx="4">
                  <c:v>2015</c:v>
                </c:pt>
                <c:pt idx="5">
                  <c:v>2014</c:v>
                </c:pt>
              </c:numCache>
            </c:numRef>
          </c:cat>
          <c:val>
            <c:numRef>
              <c:f>Sheet1!$B$2:$B$7</c:f>
              <c:numCache>
                <c:formatCode>General</c:formatCode>
                <c:ptCount val="6"/>
                <c:pt idx="0">
                  <c:v>1300</c:v>
                </c:pt>
                <c:pt idx="1">
                  <c:v>1201</c:v>
                </c:pt>
                <c:pt idx="2">
                  <c:v>1257</c:v>
                </c:pt>
                <c:pt idx="3">
                  <c:v>1236</c:v>
                </c:pt>
                <c:pt idx="4">
                  <c:v>1254</c:v>
                </c:pt>
                <c:pt idx="5">
                  <c:v>1267</c:v>
                </c:pt>
              </c:numCache>
            </c:numRef>
          </c:val>
          <c:extLst>
            <c:ext xmlns:c16="http://schemas.microsoft.com/office/drawing/2014/chart" uri="{C3380CC4-5D6E-409C-BE32-E72D297353CC}">
              <c16:uniqueId val="{00000000-28D7-4D98-A5DD-EF27EAFAB79A}"/>
            </c:ext>
          </c:extLst>
        </c:ser>
        <c:ser>
          <c:idx val="1"/>
          <c:order val="1"/>
          <c:tx>
            <c:strRef>
              <c:f>Sheet1!$C$1</c:f>
              <c:strCache>
                <c:ptCount val="1"/>
                <c:pt idx="0">
                  <c:v>Unreserved</c:v>
                </c:pt>
              </c:strCache>
            </c:strRef>
          </c:tx>
          <c:invertIfNegative val="0"/>
          <c:cat>
            <c:numRef>
              <c:f>Sheet1!$A$2:$A$7</c:f>
              <c:numCache>
                <c:formatCode>General</c:formatCode>
                <c:ptCount val="6"/>
                <c:pt idx="0">
                  <c:v>2019</c:v>
                </c:pt>
                <c:pt idx="1">
                  <c:v>2018</c:v>
                </c:pt>
                <c:pt idx="2">
                  <c:v>2017</c:v>
                </c:pt>
                <c:pt idx="3">
                  <c:v>2016</c:v>
                </c:pt>
                <c:pt idx="4">
                  <c:v>2015</c:v>
                </c:pt>
                <c:pt idx="5">
                  <c:v>2014</c:v>
                </c:pt>
              </c:numCache>
            </c:numRef>
          </c:cat>
          <c:val>
            <c:numRef>
              <c:f>Sheet1!$C$2:$C$7</c:f>
              <c:numCache>
                <c:formatCode>General</c:formatCode>
                <c:ptCount val="6"/>
                <c:pt idx="0">
                  <c:v>299</c:v>
                </c:pt>
                <c:pt idx="1">
                  <c:v>390</c:v>
                </c:pt>
                <c:pt idx="2">
                  <c:v>496</c:v>
                </c:pt>
                <c:pt idx="3">
                  <c:v>448</c:v>
                </c:pt>
                <c:pt idx="4">
                  <c:v>440</c:v>
                </c:pt>
                <c:pt idx="5">
                  <c:v>455</c:v>
                </c:pt>
              </c:numCache>
            </c:numRef>
          </c:val>
          <c:extLst>
            <c:ext xmlns:c16="http://schemas.microsoft.com/office/drawing/2014/chart" uri="{C3380CC4-5D6E-409C-BE32-E72D297353CC}">
              <c16:uniqueId val="{00000001-28D7-4D98-A5DD-EF27EAFAB79A}"/>
            </c:ext>
          </c:extLst>
        </c:ser>
        <c:ser>
          <c:idx val="2"/>
          <c:order val="2"/>
          <c:tx>
            <c:strRef>
              <c:f>Sheet1!$D$1</c:f>
              <c:strCache>
                <c:ptCount val="1"/>
                <c:pt idx="0">
                  <c:v>EBC</c:v>
                </c:pt>
              </c:strCache>
            </c:strRef>
          </c:tx>
          <c:invertIfNegative val="0"/>
          <c:cat>
            <c:numRef>
              <c:f>Sheet1!$A$2:$A$7</c:f>
              <c:numCache>
                <c:formatCode>General</c:formatCode>
                <c:ptCount val="6"/>
                <c:pt idx="0">
                  <c:v>2019</c:v>
                </c:pt>
                <c:pt idx="1">
                  <c:v>2018</c:v>
                </c:pt>
                <c:pt idx="2">
                  <c:v>2017</c:v>
                </c:pt>
                <c:pt idx="3">
                  <c:v>2016</c:v>
                </c:pt>
                <c:pt idx="4">
                  <c:v>2015</c:v>
                </c:pt>
                <c:pt idx="5">
                  <c:v>2014</c:v>
                </c:pt>
              </c:numCache>
            </c:numRef>
          </c:cat>
          <c:val>
            <c:numRef>
              <c:f>Sheet1!$D$2:$D$7</c:f>
              <c:numCache>
                <c:formatCode>General</c:formatCode>
                <c:ptCount val="6"/>
                <c:pt idx="0">
                  <c:v>290</c:v>
                </c:pt>
                <c:pt idx="1">
                  <c:v>314</c:v>
                </c:pt>
                <c:pt idx="2">
                  <c:v>197</c:v>
                </c:pt>
                <c:pt idx="3">
                  <c:v>292</c:v>
                </c:pt>
                <c:pt idx="4">
                  <c:v>286</c:v>
                </c:pt>
                <c:pt idx="5">
                  <c:v>246</c:v>
                </c:pt>
              </c:numCache>
            </c:numRef>
          </c:val>
          <c:extLst>
            <c:ext xmlns:c16="http://schemas.microsoft.com/office/drawing/2014/chart" uri="{C3380CC4-5D6E-409C-BE32-E72D297353CC}">
              <c16:uniqueId val="{00000002-28D7-4D98-A5DD-EF27EAFAB79A}"/>
            </c:ext>
          </c:extLst>
        </c:ser>
        <c:ser>
          <c:idx val="3"/>
          <c:order val="3"/>
          <c:tx>
            <c:strRef>
              <c:f>Sheet1!$E$1</c:f>
              <c:strCache>
                <c:ptCount val="1"/>
                <c:pt idx="0">
                  <c:v>BC</c:v>
                </c:pt>
              </c:strCache>
            </c:strRef>
          </c:tx>
          <c:invertIfNegative val="0"/>
          <c:cat>
            <c:numRef>
              <c:f>Sheet1!$A$2:$A$7</c:f>
              <c:numCache>
                <c:formatCode>General</c:formatCode>
                <c:ptCount val="6"/>
                <c:pt idx="0">
                  <c:v>2019</c:v>
                </c:pt>
                <c:pt idx="1">
                  <c:v>2018</c:v>
                </c:pt>
                <c:pt idx="2">
                  <c:v>2017</c:v>
                </c:pt>
                <c:pt idx="3">
                  <c:v>2016</c:v>
                </c:pt>
                <c:pt idx="4">
                  <c:v>2015</c:v>
                </c:pt>
                <c:pt idx="5">
                  <c:v>2014</c:v>
                </c:pt>
              </c:numCache>
            </c:numRef>
          </c:cat>
          <c:val>
            <c:numRef>
              <c:f>Sheet1!$E$2:$E$7</c:f>
              <c:numCache>
                <c:formatCode>General</c:formatCode>
                <c:ptCount val="6"/>
                <c:pt idx="0">
                  <c:v>283</c:v>
                </c:pt>
                <c:pt idx="1">
                  <c:v>332</c:v>
                </c:pt>
                <c:pt idx="2">
                  <c:v>319</c:v>
                </c:pt>
                <c:pt idx="3">
                  <c:v>381</c:v>
                </c:pt>
                <c:pt idx="4">
                  <c:v>361</c:v>
                </c:pt>
                <c:pt idx="5">
                  <c:v>395</c:v>
                </c:pt>
              </c:numCache>
            </c:numRef>
          </c:val>
          <c:extLst>
            <c:ext xmlns:c16="http://schemas.microsoft.com/office/drawing/2014/chart" uri="{C3380CC4-5D6E-409C-BE32-E72D297353CC}">
              <c16:uniqueId val="{00000003-28D7-4D98-A5DD-EF27EAFAB79A}"/>
            </c:ext>
          </c:extLst>
        </c:ser>
        <c:ser>
          <c:idx val="4"/>
          <c:order val="4"/>
          <c:tx>
            <c:strRef>
              <c:f>Sheet1!$F$1</c:f>
              <c:strCache>
                <c:ptCount val="1"/>
                <c:pt idx="0">
                  <c:v>BCW</c:v>
                </c:pt>
              </c:strCache>
            </c:strRef>
          </c:tx>
          <c:invertIfNegative val="0"/>
          <c:cat>
            <c:numRef>
              <c:f>Sheet1!$A$2:$A$7</c:f>
              <c:numCache>
                <c:formatCode>General</c:formatCode>
                <c:ptCount val="6"/>
                <c:pt idx="0">
                  <c:v>2019</c:v>
                </c:pt>
                <c:pt idx="1">
                  <c:v>2018</c:v>
                </c:pt>
                <c:pt idx="2">
                  <c:v>2017</c:v>
                </c:pt>
                <c:pt idx="3">
                  <c:v>2016</c:v>
                </c:pt>
                <c:pt idx="4">
                  <c:v>2015</c:v>
                </c:pt>
                <c:pt idx="5">
                  <c:v>2014</c:v>
                </c:pt>
              </c:numCache>
            </c:numRef>
          </c:cat>
          <c:val>
            <c:numRef>
              <c:f>Sheet1!$F$2:$F$7</c:f>
              <c:numCache>
                <c:formatCode>General</c:formatCode>
                <c:ptCount val="6"/>
                <c:pt idx="0">
                  <c:v>100</c:v>
                </c:pt>
                <c:pt idx="1">
                  <c:v>12</c:v>
                </c:pt>
                <c:pt idx="2">
                  <c:v>124</c:v>
                </c:pt>
                <c:pt idx="3">
                  <c:v>0</c:v>
                </c:pt>
                <c:pt idx="4">
                  <c:v>0</c:v>
                </c:pt>
                <c:pt idx="5">
                  <c:v>0</c:v>
                </c:pt>
              </c:numCache>
            </c:numRef>
          </c:val>
          <c:extLst>
            <c:ext xmlns:c16="http://schemas.microsoft.com/office/drawing/2014/chart" uri="{C3380CC4-5D6E-409C-BE32-E72D297353CC}">
              <c16:uniqueId val="{00000004-28D7-4D98-A5DD-EF27EAFAB79A}"/>
            </c:ext>
          </c:extLst>
        </c:ser>
        <c:ser>
          <c:idx val="5"/>
          <c:order val="5"/>
          <c:tx>
            <c:strRef>
              <c:f>Sheet1!$G$1</c:f>
              <c:strCache>
                <c:ptCount val="1"/>
                <c:pt idx="0">
                  <c:v>SC</c:v>
                </c:pt>
              </c:strCache>
            </c:strRef>
          </c:tx>
          <c:invertIfNegative val="0"/>
          <c:cat>
            <c:numRef>
              <c:f>Sheet1!$A$2:$A$7</c:f>
              <c:numCache>
                <c:formatCode>General</c:formatCode>
                <c:ptCount val="6"/>
                <c:pt idx="0">
                  <c:v>2019</c:v>
                </c:pt>
                <c:pt idx="1">
                  <c:v>2018</c:v>
                </c:pt>
                <c:pt idx="2">
                  <c:v>2017</c:v>
                </c:pt>
                <c:pt idx="3">
                  <c:v>2016</c:v>
                </c:pt>
                <c:pt idx="4">
                  <c:v>2015</c:v>
                </c:pt>
                <c:pt idx="5">
                  <c:v>2014</c:v>
                </c:pt>
              </c:numCache>
            </c:numRef>
          </c:cat>
          <c:val>
            <c:numRef>
              <c:f>Sheet1!$G$2:$G$7</c:f>
              <c:numCache>
                <c:formatCode>General</c:formatCode>
                <c:ptCount val="6"/>
                <c:pt idx="0">
                  <c:v>163</c:v>
                </c:pt>
                <c:pt idx="1">
                  <c:v>136</c:v>
                </c:pt>
                <c:pt idx="2">
                  <c:v>105</c:v>
                </c:pt>
                <c:pt idx="3">
                  <c:v>106</c:v>
                </c:pt>
                <c:pt idx="4">
                  <c:v>156</c:v>
                </c:pt>
                <c:pt idx="5">
                  <c:v>155</c:v>
                </c:pt>
              </c:numCache>
            </c:numRef>
          </c:val>
          <c:extLst>
            <c:ext xmlns:c16="http://schemas.microsoft.com/office/drawing/2014/chart" uri="{C3380CC4-5D6E-409C-BE32-E72D297353CC}">
              <c16:uniqueId val="{00000005-28D7-4D98-A5DD-EF27EAFAB79A}"/>
            </c:ext>
          </c:extLst>
        </c:ser>
        <c:ser>
          <c:idx val="6"/>
          <c:order val="6"/>
          <c:tx>
            <c:strRef>
              <c:f>Sheet1!$H$1</c:f>
              <c:strCache>
                <c:ptCount val="1"/>
                <c:pt idx="0">
                  <c:v>ST</c:v>
                </c:pt>
              </c:strCache>
            </c:strRef>
          </c:tx>
          <c:invertIfNegative val="0"/>
          <c:cat>
            <c:numRef>
              <c:f>Sheet1!$A$2:$A$7</c:f>
              <c:numCache>
                <c:formatCode>General</c:formatCode>
                <c:ptCount val="6"/>
                <c:pt idx="0">
                  <c:v>2019</c:v>
                </c:pt>
                <c:pt idx="1">
                  <c:v>2018</c:v>
                </c:pt>
                <c:pt idx="2">
                  <c:v>2017</c:v>
                </c:pt>
                <c:pt idx="3">
                  <c:v>2016</c:v>
                </c:pt>
                <c:pt idx="4">
                  <c:v>2015</c:v>
                </c:pt>
                <c:pt idx="5">
                  <c:v>2014</c:v>
                </c:pt>
              </c:numCache>
            </c:numRef>
          </c:cat>
          <c:val>
            <c:numRef>
              <c:f>Sheet1!$H$2:$H$7</c:f>
              <c:numCache>
                <c:formatCode>General</c:formatCode>
                <c:ptCount val="6"/>
                <c:pt idx="0">
                  <c:v>17</c:v>
                </c:pt>
                <c:pt idx="1">
                  <c:v>17</c:v>
                </c:pt>
                <c:pt idx="2">
                  <c:v>16</c:v>
                </c:pt>
                <c:pt idx="3">
                  <c:v>9</c:v>
                </c:pt>
                <c:pt idx="4">
                  <c:v>11</c:v>
                </c:pt>
                <c:pt idx="5">
                  <c:v>16</c:v>
                </c:pt>
              </c:numCache>
            </c:numRef>
          </c:val>
          <c:extLst>
            <c:ext xmlns:c16="http://schemas.microsoft.com/office/drawing/2014/chart" uri="{C3380CC4-5D6E-409C-BE32-E72D297353CC}">
              <c16:uniqueId val="{00000006-28D7-4D98-A5DD-EF27EAFAB79A}"/>
            </c:ext>
          </c:extLst>
        </c:ser>
        <c:ser>
          <c:idx val="7"/>
          <c:order val="7"/>
          <c:tx>
            <c:strRef>
              <c:f>Sheet1!$I$1</c:f>
              <c:strCache>
                <c:ptCount val="1"/>
                <c:pt idx="0">
                  <c:v>EWS</c:v>
                </c:pt>
              </c:strCache>
            </c:strRef>
          </c:tx>
          <c:invertIfNegative val="0"/>
          <c:cat>
            <c:numRef>
              <c:f>Sheet1!$A$2:$A$7</c:f>
              <c:numCache>
                <c:formatCode>General</c:formatCode>
                <c:ptCount val="6"/>
                <c:pt idx="0">
                  <c:v>2019</c:v>
                </c:pt>
                <c:pt idx="1">
                  <c:v>2018</c:v>
                </c:pt>
                <c:pt idx="2">
                  <c:v>2017</c:v>
                </c:pt>
                <c:pt idx="3">
                  <c:v>2016</c:v>
                </c:pt>
                <c:pt idx="4">
                  <c:v>2015</c:v>
                </c:pt>
                <c:pt idx="5">
                  <c:v>2014</c:v>
                </c:pt>
              </c:numCache>
            </c:numRef>
          </c:cat>
          <c:val>
            <c:numRef>
              <c:f>Sheet1!$I$2:$I$7</c:f>
              <c:numCache>
                <c:formatCode>General</c:formatCode>
                <c:ptCount val="6"/>
                <c:pt idx="0">
                  <c:v>148</c:v>
                </c:pt>
                <c:pt idx="1">
                  <c:v>0</c:v>
                </c:pt>
                <c:pt idx="2">
                  <c:v>0</c:v>
                </c:pt>
                <c:pt idx="3">
                  <c:v>0</c:v>
                </c:pt>
                <c:pt idx="4">
                  <c:v>0</c:v>
                </c:pt>
                <c:pt idx="5">
                  <c:v>0</c:v>
                </c:pt>
              </c:numCache>
            </c:numRef>
          </c:val>
          <c:extLst>
            <c:ext xmlns:c16="http://schemas.microsoft.com/office/drawing/2014/chart" uri="{C3380CC4-5D6E-409C-BE32-E72D297353CC}">
              <c16:uniqueId val="{00000007-28D7-4D98-A5DD-EF27EAFAB79A}"/>
            </c:ext>
          </c:extLst>
        </c:ser>
        <c:dLbls>
          <c:showLegendKey val="0"/>
          <c:showVal val="0"/>
          <c:showCatName val="0"/>
          <c:showSerName val="0"/>
          <c:showPercent val="0"/>
          <c:showBubbleSize val="0"/>
        </c:dLbls>
        <c:gapWidth val="150"/>
        <c:axId val="143779712"/>
        <c:axId val="143781248"/>
      </c:barChart>
      <c:catAx>
        <c:axId val="143779712"/>
        <c:scaling>
          <c:orientation val="minMax"/>
        </c:scaling>
        <c:delete val="0"/>
        <c:axPos val="b"/>
        <c:numFmt formatCode="General" sourceLinked="1"/>
        <c:majorTickMark val="none"/>
        <c:minorTickMark val="none"/>
        <c:tickLblPos val="nextTo"/>
        <c:crossAx val="143781248"/>
        <c:crosses val="autoZero"/>
        <c:auto val="1"/>
        <c:lblAlgn val="ctr"/>
        <c:lblOffset val="100"/>
        <c:noMultiLvlLbl val="0"/>
      </c:catAx>
      <c:valAx>
        <c:axId val="143781248"/>
        <c:scaling>
          <c:orientation val="minMax"/>
        </c:scaling>
        <c:delete val="0"/>
        <c:axPos val="l"/>
        <c:majorGridlines/>
        <c:numFmt formatCode="General" sourceLinked="1"/>
        <c:majorTickMark val="none"/>
        <c:minorTickMark val="none"/>
        <c:tickLblPos val="nextTo"/>
        <c:crossAx val="143779712"/>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c:v>
                </c:pt>
              </c:strCache>
            </c:strRef>
          </c:tx>
          <c:spPr>
            <a:solidFill>
              <a:schemeClr val="accent1"/>
            </a:solidFill>
            <a:ln>
              <a:noFill/>
            </a:ln>
            <a:effectLst/>
          </c:spPr>
          <c:invertIfNegative val="0"/>
          <c:cat>
            <c:strRef>
              <c:f>Sheet1!$A$2:$A$5</c:f>
              <c:strCache>
                <c:ptCount val="4"/>
                <c:pt idx="0">
                  <c:v>No. of Students Appeared</c:v>
                </c:pt>
                <c:pt idx="1">
                  <c:v>Passed 1st Div + 2nd Div</c:v>
                </c:pt>
                <c:pt idx="2">
                  <c:v>Passed with 1st Div</c:v>
                </c:pt>
                <c:pt idx="3">
                  <c:v>Unsuccessful</c:v>
                </c:pt>
              </c:strCache>
            </c:strRef>
          </c:cat>
          <c:val>
            <c:numRef>
              <c:f>Sheet1!$B$2:$B$5</c:f>
              <c:numCache>
                <c:formatCode>General</c:formatCode>
                <c:ptCount val="4"/>
                <c:pt idx="0">
                  <c:v>1073</c:v>
                </c:pt>
                <c:pt idx="1">
                  <c:v>980</c:v>
                </c:pt>
                <c:pt idx="2">
                  <c:v>477</c:v>
                </c:pt>
                <c:pt idx="3">
                  <c:v>93</c:v>
                </c:pt>
              </c:numCache>
            </c:numRef>
          </c:val>
          <c:extLst>
            <c:ext xmlns:c16="http://schemas.microsoft.com/office/drawing/2014/chart" uri="{C3380CC4-5D6E-409C-BE32-E72D297353CC}">
              <c16:uniqueId val="{00000000-5420-498A-9D80-B87A0BE75CC4}"/>
            </c:ext>
          </c:extLst>
        </c:ser>
        <c:ser>
          <c:idx val="1"/>
          <c:order val="1"/>
          <c:tx>
            <c:strRef>
              <c:f>Sheet1!$C$1</c:f>
              <c:strCache>
                <c:ptCount val="1"/>
                <c:pt idx="0">
                  <c:v>2019</c:v>
                </c:pt>
              </c:strCache>
            </c:strRef>
          </c:tx>
          <c:spPr>
            <a:solidFill>
              <a:schemeClr val="accent2"/>
            </a:solidFill>
            <a:ln>
              <a:noFill/>
            </a:ln>
            <a:effectLst/>
          </c:spPr>
          <c:invertIfNegative val="0"/>
          <c:cat>
            <c:strRef>
              <c:f>Sheet1!$A$2:$A$5</c:f>
              <c:strCache>
                <c:ptCount val="4"/>
                <c:pt idx="0">
                  <c:v>No. of Students Appeared</c:v>
                </c:pt>
                <c:pt idx="1">
                  <c:v>Passed 1st Div + 2nd Div</c:v>
                </c:pt>
                <c:pt idx="2">
                  <c:v>Passed with 1st Div</c:v>
                </c:pt>
                <c:pt idx="3">
                  <c:v>Unsuccessful</c:v>
                </c:pt>
              </c:strCache>
            </c:strRef>
          </c:cat>
          <c:val>
            <c:numRef>
              <c:f>Sheet1!$C$2:$C$5</c:f>
              <c:numCache>
                <c:formatCode>General</c:formatCode>
                <c:ptCount val="4"/>
                <c:pt idx="0">
                  <c:v>1283</c:v>
                </c:pt>
                <c:pt idx="1">
                  <c:v>1147</c:v>
                </c:pt>
                <c:pt idx="2">
                  <c:v>804</c:v>
                </c:pt>
                <c:pt idx="3">
                  <c:v>136</c:v>
                </c:pt>
              </c:numCache>
            </c:numRef>
          </c:val>
          <c:extLst>
            <c:ext xmlns:c16="http://schemas.microsoft.com/office/drawing/2014/chart" uri="{C3380CC4-5D6E-409C-BE32-E72D297353CC}">
              <c16:uniqueId val="{00000001-5420-498A-9D80-B87A0BE75CC4}"/>
            </c:ext>
          </c:extLst>
        </c:ser>
        <c:dLbls>
          <c:showLegendKey val="0"/>
          <c:showVal val="0"/>
          <c:showCatName val="0"/>
          <c:showSerName val="0"/>
          <c:showPercent val="0"/>
          <c:showBubbleSize val="0"/>
        </c:dLbls>
        <c:gapWidth val="219"/>
        <c:overlap val="-27"/>
        <c:axId val="625562719"/>
        <c:axId val="561072255"/>
      </c:barChart>
      <c:catAx>
        <c:axId val="62556271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61072255"/>
        <c:crosses val="autoZero"/>
        <c:auto val="1"/>
        <c:lblAlgn val="ctr"/>
        <c:lblOffset val="100"/>
        <c:noMultiLvlLbl val="0"/>
      </c:catAx>
      <c:valAx>
        <c:axId val="561072255"/>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25562719"/>
        <c:crosses val="autoZero"/>
        <c:crossBetween val="between"/>
      </c:valAx>
      <c:spPr>
        <a:noFill/>
        <a:ln>
          <a:solidFill>
            <a:schemeClr val="tx1"/>
          </a:solidFill>
        </a:ln>
        <a:effectLst/>
      </c:spPr>
    </c:plotArea>
    <c:legend>
      <c:legendPos val="b"/>
      <c:layout>
        <c:manualLayout>
          <c:xMode val="edge"/>
          <c:yMode val="edge"/>
          <c:x val="0.74097535308364038"/>
          <c:y val="5.4231578324764912E-2"/>
          <c:w val="0.14927221527217671"/>
          <c:h val="0.2139289353524028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Sheet1!$B$1</c:f>
              <c:strCache>
                <c:ptCount val="1"/>
                <c:pt idx="0">
                  <c:v>No of Students Appeared</c:v>
                </c:pt>
              </c:strCache>
            </c:strRef>
          </c:tx>
          <c:invertIfNegative val="0"/>
          <c:cat>
            <c:numRef>
              <c:f>Sheet1!$A$2</c:f>
              <c:numCache>
                <c:formatCode>General</c:formatCode>
                <c:ptCount val="1"/>
              </c:numCache>
            </c:numRef>
          </c:cat>
          <c:val>
            <c:numRef>
              <c:f>Sheet1!$B$2</c:f>
              <c:numCache>
                <c:formatCode>General</c:formatCode>
                <c:ptCount val="1"/>
                <c:pt idx="0">
                  <c:v>1283</c:v>
                </c:pt>
              </c:numCache>
            </c:numRef>
          </c:val>
          <c:extLst>
            <c:ext xmlns:c16="http://schemas.microsoft.com/office/drawing/2014/chart" uri="{C3380CC4-5D6E-409C-BE32-E72D297353CC}">
              <c16:uniqueId val="{00000000-8716-48F6-AB9E-A3395643C99F}"/>
            </c:ext>
          </c:extLst>
        </c:ser>
        <c:ser>
          <c:idx val="1"/>
          <c:order val="1"/>
          <c:tx>
            <c:strRef>
              <c:f>Sheet1!$C$1</c:f>
              <c:strCache>
                <c:ptCount val="1"/>
                <c:pt idx="0">
                  <c:v>Gold Medliest</c:v>
                </c:pt>
              </c:strCache>
            </c:strRef>
          </c:tx>
          <c:invertIfNegative val="0"/>
          <c:cat>
            <c:numRef>
              <c:f>Sheet1!$A$2</c:f>
              <c:numCache>
                <c:formatCode>General</c:formatCode>
                <c:ptCount val="1"/>
              </c:numCache>
            </c:numRef>
          </c:cat>
          <c:val>
            <c:numRef>
              <c:f>Sheet1!$C$2</c:f>
              <c:numCache>
                <c:formatCode>General</c:formatCode>
                <c:ptCount val="1"/>
                <c:pt idx="0">
                  <c:v>9</c:v>
                </c:pt>
              </c:numCache>
            </c:numRef>
          </c:val>
          <c:extLst>
            <c:ext xmlns:c16="http://schemas.microsoft.com/office/drawing/2014/chart" uri="{C3380CC4-5D6E-409C-BE32-E72D297353CC}">
              <c16:uniqueId val="{00000001-8716-48F6-AB9E-A3395643C99F}"/>
            </c:ext>
          </c:extLst>
        </c:ser>
        <c:ser>
          <c:idx val="2"/>
          <c:order val="2"/>
          <c:tx>
            <c:strRef>
              <c:f>Sheet1!$D$1</c:f>
              <c:strCache>
                <c:ptCount val="1"/>
                <c:pt idx="0">
                  <c:v>1stDiv</c:v>
                </c:pt>
              </c:strCache>
            </c:strRef>
          </c:tx>
          <c:invertIfNegative val="0"/>
          <c:cat>
            <c:numRef>
              <c:f>Sheet1!$A$2</c:f>
              <c:numCache>
                <c:formatCode>General</c:formatCode>
                <c:ptCount val="1"/>
              </c:numCache>
            </c:numRef>
          </c:cat>
          <c:val>
            <c:numRef>
              <c:f>Sheet1!$D$2</c:f>
              <c:numCache>
                <c:formatCode>General</c:formatCode>
                <c:ptCount val="1"/>
                <c:pt idx="0">
                  <c:v>795</c:v>
                </c:pt>
              </c:numCache>
            </c:numRef>
          </c:val>
          <c:extLst>
            <c:ext xmlns:c16="http://schemas.microsoft.com/office/drawing/2014/chart" uri="{C3380CC4-5D6E-409C-BE32-E72D297353CC}">
              <c16:uniqueId val="{00000002-8716-48F6-AB9E-A3395643C99F}"/>
            </c:ext>
          </c:extLst>
        </c:ser>
        <c:ser>
          <c:idx val="3"/>
          <c:order val="3"/>
          <c:tx>
            <c:strRef>
              <c:f>Sheet1!$E$1</c:f>
              <c:strCache>
                <c:ptCount val="1"/>
                <c:pt idx="0">
                  <c:v>2ndDiv</c:v>
                </c:pt>
              </c:strCache>
            </c:strRef>
          </c:tx>
          <c:invertIfNegative val="0"/>
          <c:cat>
            <c:numRef>
              <c:f>Sheet1!$A$2</c:f>
              <c:numCache>
                <c:formatCode>General</c:formatCode>
                <c:ptCount val="1"/>
              </c:numCache>
            </c:numRef>
          </c:cat>
          <c:val>
            <c:numRef>
              <c:f>Sheet1!$E$2</c:f>
              <c:numCache>
                <c:formatCode>General</c:formatCode>
                <c:ptCount val="1"/>
                <c:pt idx="0">
                  <c:v>343</c:v>
                </c:pt>
              </c:numCache>
            </c:numRef>
          </c:val>
          <c:extLst>
            <c:ext xmlns:c16="http://schemas.microsoft.com/office/drawing/2014/chart" uri="{C3380CC4-5D6E-409C-BE32-E72D297353CC}">
              <c16:uniqueId val="{00000003-8716-48F6-AB9E-A3395643C99F}"/>
            </c:ext>
          </c:extLst>
        </c:ser>
        <c:dLbls>
          <c:showLegendKey val="0"/>
          <c:showVal val="0"/>
          <c:showCatName val="0"/>
          <c:showSerName val="0"/>
          <c:showPercent val="0"/>
          <c:showBubbleSize val="0"/>
        </c:dLbls>
        <c:gapWidth val="150"/>
        <c:axId val="42600320"/>
        <c:axId val="42618880"/>
      </c:barChart>
      <c:catAx>
        <c:axId val="42600320"/>
        <c:scaling>
          <c:orientation val="minMax"/>
        </c:scaling>
        <c:delete val="0"/>
        <c:axPos val="b"/>
        <c:numFmt formatCode="General" sourceLinked="1"/>
        <c:majorTickMark val="none"/>
        <c:minorTickMark val="none"/>
        <c:tickLblPos val="nextTo"/>
        <c:crossAx val="42618880"/>
        <c:crosses val="autoZero"/>
        <c:auto val="1"/>
        <c:lblAlgn val="ctr"/>
        <c:lblOffset val="100"/>
        <c:noMultiLvlLbl val="0"/>
      </c:catAx>
      <c:valAx>
        <c:axId val="42618880"/>
        <c:scaling>
          <c:orientation val="minMax"/>
        </c:scaling>
        <c:delete val="0"/>
        <c:axPos val="l"/>
        <c:majorGridlines/>
        <c:title>
          <c:tx>
            <c:rich>
              <a:bodyPr/>
              <a:lstStyle/>
              <a:p>
                <a:pPr>
                  <a:defRPr/>
                </a:pPr>
                <a:r>
                  <a:rPr lang="en-US" dirty="0"/>
                  <a:t>UG &amp; PG</a:t>
                </a:r>
              </a:p>
            </c:rich>
          </c:tx>
          <c:layout>
            <c:manualLayout>
              <c:xMode val="edge"/>
              <c:yMode val="edge"/>
              <c:x val="0.11876832844574781"/>
              <c:y val="0.31975992143521037"/>
            </c:manualLayout>
          </c:layout>
          <c:overlay val="0"/>
        </c:title>
        <c:numFmt formatCode="General" sourceLinked="1"/>
        <c:majorTickMark val="none"/>
        <c:minorTickMark val="none"/>
        <c:tickLblPos val="nextTo"/>
        <c:crossAx val="42600320"/>
        <c:crosses val="autoZero"/>
        <c:crossBetween val="between"/>
      </c:valAx>
      <c:dTable>
        <c:showHorzBorder val="1"/>
        <c:showVertBorder val="1"/>
        <c:showOutline val="1"/>
        <c:showKeys val="1"/>
        <c:spPr>
          <a:noFill/>
        </c:spPr>
        <c:txPr>
          <a:bodyPr/>
          <a:lstStyle/>
          <a:p>
            <a:pPr rtl="0">
              <a:defRPr sz="1800" b="1"/>
            </a:pPr>
            <a:endParaRPr lang="en-US"/>
          </a:p>
        </c:txPr>
      </c:dTable>
    </c:plotArea>
    <c:plotVisOnly val="1"/>
    <c:dispBlanksAs val="gap"/>
    <c:showDLblsOverMax val="0"/>
  </c:chart>
  <c:spPr>
    <a:noFill/>
    <a:ln>
      <a:solidFill>
        <a:srgbClr val="FFFF00"/>
      </a:solidFill>
    </a:ln>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477242878970719"/>
          <c:y val="0.39423911691925445"/>
          <c:w val="0.65779729433170375"/>
          <c:h val="0.55845725522400347"/>
        </c:manualLayout>
      </c:layout>
      <c:barChart>
        <c:barDir val="col"/>
        <c:grouping val="clustered"/>
        <c:varyColors val="0"/>
        <c:ser>
          <c:idx val="0"/>
          <c:order val="0"/>
          <c:tx>
            <c:strRef>
              <c:f>Sheet1!$B$1</c:f>
              <c:strCache>
                <c:ptCount val="1"/>
                <c:pt idx="0">
                  <c:v>Registrations </c:v>
                </c:pt>
              </c:strCache>
            </c:strRef>
          </c:tx>
          <c:spPr>
            <a:solidFill>
              <a:srgbClr val="FFB9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Lato Light" panose="020F030202020403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80</c:v>
                </c:pt>
              </c:numCache>
            </c:numRef>
          </c:val>
          <c:extLst>
            <c:ext xmlns:c16="http://schemas.microsoft.com/office/drawing/2014/chart" uri="{C3380CC4-5D6E-409C-BE32-E72D297353CC}">
              <c16:uniqueId val="{00000000-854F-4635-9DBE-9FD8C2374EF0}"/>
            </c:ext>
          </c:extLst>
        </c:ser>
        <c:ser>
          <c:idx val="1"/>
          <c:order val="1"/>
          <c:tx>
            <c:strRef>
              <c:f>Sheet1!$C$1</c:f>
              <c:strCache>
                <c:ptCount val="1"/>
                <c:pt idx="0">
                  <c:v>In Training</c:v>
                </c:pt>
              </c:strCache>
            </c:strRef>
          </c:tx>
          <c:spPr>
            <a:solidFill>
              <a:srgbClr val="3CB5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Lato Light" panose="020F030202020403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50</c:v>
                </c:pt>
              </c:numCache>
            </c:numRef>
          </c:val>
          <c:extLst>
            <c:ext xmlns:c16="http://schemas.microsoft.com/office/drawing/2014/chart" uri="{C3380CC4-5D6E-409C-BE32-E72D297353CC}">
              <c16:uniqueId val="{00000001-854F-4635-9DBE-9FD8C2374EF0}"/>
            </c:ext>
          </c:extLst>
        </c:ser>
        <c:ser>
          <c:idx val="2"/>
          <c:order val="2"/>
          <c:tx>
            <c:strRef>
              <c:f>Sheet1!$D$1</c:f>
              <c:strCache>
                <c:ptCount val="1"/>
                <c:pt idx="0">
                  <c:v>Students in Industry Exposure </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Lato Light" panose="020F030202020403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General</c:formatCode>
                <c:ptCount val="1"/>
                <c:pt idx="0">
                  <c:v>70</c:v>
                </c:pt>
              </c:numCache>
            </c:numRef>
          </c:val>
          <c:extLst>
            <c:ext xmlns:c16="http://schemas.microsoft.com/office/drawing/2014/chart" uri="{C3380CC4-5D6E-409C-BE32-E72D297353CC}">
              <c16:uniqueId val="{00000002-854F-4635-9DBE-9FD8C2374EF0}"/>
            </c:ext>
          </c:extLst>
        </c:ser>
        <c:dLbls>
          <c:showLegendKey val="0"/>
          <c:showVal val="0"/>
          <c:showCatName val="0"/>
          <c:showSerName val="0"/>
          <c:showPercent val="0"/>
          <c:showBubbleSize val="0"/>
        </c:dLbls>
        <c:gapWidth val="430"/>
        <c:axId val="421754552"/>
        <c:axId val="421755208"/>
      </c:barChart>
      <c:catAx>
        <c:axId val="421754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1755208"/>
        <c:crosses val="autoZero"/>
        <c:auto val="1"/>
        <c:lblAlgn val="ctr"/>
        <c:lblOffset val="100"/>
        <c:noMultiLvlLbl val="0"/>
      </c:catAx>
      <c:valAx>
        <c:axId val="4217552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Lato Light" panose="020F0302020204030203" pitchFamily="34" charset="0"/>
                <a:ea typeface="+mn-ea"/>
                <a:cs typeface="+mn-cs"/>
              </a:defRPr>
            </a:pPr>
            <a:endParaRPr lang="en-US"/>
          </a:p>
        </c:txPr>
        <c:crossAx val="421754552"/>
        <c:crosses val="autoZero"/>
        <c:crossBetween val="between"/>
      </c:valAx>
      <c:spPr>
        <a:noFill/>
        <a:ln>
          <a:noFill/>
        </a:ln>
        <a:effectLst/>
      </c:spPr>
    </c:plotArea>
    <c:legend>
      <c:legendPos val="b"/>
      <c:layout>
        <c:manualLayout>
          <c:xMode val="edge"/>
          <c:yMode val="edge"/>
          <c:x val="0.63029751510174026"/>
          <c:y val="0.16671884959330924"/>
          <c:w val="0.36970248489825969"/>
          <c:h val="0.6543660586562233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Lato Light" panose="020F030202020403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625759792183841"/>
          <c:y val="4.7086350856830932E-2"/>
          <c:w val="0.66786538057047251"/>
          <c:h val="0.72774425709962665"/>
        </c:manualLayout>
      </c:layout>
      <c:barChart>
        <c:barDir val="col"/>
        <c:grouping val="clustered"/>
        <c:varyColors val="0"/>
        <c:ser>
          <c:idx val="1"/>
          <c:order val="1"/>
          <c:tx>
            <c:strRef>
              <c:f>Sheet1!$C$1</c:f>
              <c:strCache>
                <c:ptCount val="1"/>
                <c:pt idx="0">
                  <c:v>Amount </c:v>
                </c:pt>
              </c:strCache>
            </c:strRef>
          </c:tx>
          <c:invertIfNegative val="0"/>
          <c:cat>
            <c:strRef>
              <c:f>Sheet1!$A$2:$A$6</c:f>
              <c:strCache>
                <c:ptCount val="5"/>
                <c:pt idx="0">
                  <c:v>Year-2012-13</c:v>
                </c:pt>
                <c:pt idx="1">
                  <c:v>Year-2013-14</c:v>
                </c:pt>
                <c:pt idx="2">
                  <c:v>Year-2014-15</c:v>
                </c:pt>
                <c:pt idx="3">
                  <c:v>Year-2015-16</c:v>
                </c:pt>
                <c:pt idx="4">
                  <c:v>Year-2016-17</c:v>
                </c:pt>
              </c:strCache>
            </c:strRef>
          </c:cat>
          <c:val>
            <c:numRef>
              <c:f>Sheet1!$C$2:$C$6</c:f>
              <c:numCache>
                <c:formatCode>General</c:formatCode>
                <c:ptCount val="5"/>
                <c:pt idx="0">
                  <c:v>290158</c:v>
                </c:pt>
                <c:pt idx="1">
                  <c:v>175000</c:v>
                </c:pt>
                <c:pt idx="2">
                  <c:v>524171</c:v>
                </c:pt>
                <c:pt idx="3">
                  <c:v>1360867</c:v>
                </c:pt>
                <c:pt idx="4">
                  <c:v>126451</c:v>
                </c:pt>
              </c:numCache>
            </c:numRef>
          </c:val>
          <c:extLst>
            <c:ext xmlns:c16="http://schemas.microsoft.com/office/drawing/2014/chart" uri="{C3380CC4-5D6E-409C-BE32-E72D297353CC}">
              <c16:uniqueId val="{00000001-E084-46CF-900D-FFAC17879E48}"/>
            </c:ext>
          </c:extLst>
        </c:ser>
        <c:dLbls>
          <c:showLegendKey val="0"/>
          <c:showVal val="0"/>
          <c:showCatName val="0"/>
          <c:showSerName val="0"/>
          <c:showPercent val="0"/>
          <c:showBubbleSize val="0"/>
        </c:dLbls>
        <c:gapWidth val="150"/>
        <c:axId val="80530015"/>
        <c:axId val="79421199"/>
      </c:barChart>
      <c:lineChart>
        <c:grouping val="standard"/>
        <c:varyColors val="0"/>
        <c:ser>
          <c:idx val="0"/>
          <c:order val="0"/>
          <c:tx>
            <c:strRef>
              <c:f>Sheet1!$B$1</c:f>
              <c:strCache>
                <c:ptCount val="1"/>
                <c:pt idx="0">
                  <c:v>Students </c:v>
                </c:pt>
              </c:strCache>
            </c:strRef>
          </c:tx>
          <c:marker>
            <c:symbol val="none"/>
          </c:marker>
          <c:cat>
            <c:strRef>
              <c:f>Sheet1!$A$2:$A$6</c:f>
              <c:strCache>
                <c:ptCount val="5"/>
                <c:pt idx="0">
                  <c:v>Year-2012-13</c:v>
                </c:pt>
                <c:pt idx="1">
                  <c:v>Year-2013-14</c:v>
                </c:pt>
                <c:pt idx="2">
                  <c:v>Year-2014-15</c:v>
                </c:pt>
                <c:pt idx="3">
                  <c:v>Year-2015-16</c:v>
                </c:pt>
                <c:pt idx="4">
                  <c:v>Year-2016-17</c:v>
                </c:pt>
              </c:strCache>
            </c:strRef>
          </c:cat>
          <c:val>
            <c:numRef>
              <c:f>Sheet1!$B$2:$B$6</c:f>
              <c:numCache>
                <c:formatCode>General</c:formatCode>
                <c:ptCount val="5"/>
                <c:pt idx="0">
                  <c:v>3</c:v>
                </c:pt>
                <c:pt idx="1">
                  <c:v>29</c:v>
                </c:pt>
                <c:pt idx="2">
                  <c:v>62</c:v>
                </c:pt>
                <c:pt idx="3">
                  <c:v>443</c:v>
                </c:pt>
                <c:pt idx="4">
                  <c:v>18</c:v>
                </c:pt>
              </c:numCache>
            </c:numRef>
          </c:val>
          <c:smooth val="0"/>
          <c:extLst>
            <c:ext xmlns:c16="http://schemas.microsoft.com/office/drawing/2014/chart" uri="{C3380CC4-5D6E-409C-BE32-E72D297353CC}">
              <c16:uniqueId val="{00000000-E084-46CF-900D-FFAC17879E48}"/>
            </c:ext>
          </c:extLst>
        </c:ser>
        <c:dLbls>
          <c:showLegendKey val="0"/>
          <c:showVal val="0"/>
          <c:showCatName val="0"/>
          <c:showSerName val="0"/>
          <c:showPercent val="0"/>
          <c:showBubbleSize val="0"/>
        </c:dLbls>
        <c:marker val="1"/>
        <c:smooth val="0"/>
        <c:axId val="80529215"/>
        <c:axId val="79428687"/>
      </c:lineChart>
      <c:valAx>
        <c:axId val="79421199"/>
        <c:scaling>
          <c:orientation val="minMax"/>
        </c:scaling>
        <c:delete val="0"/>
        <c:axPos val="r"/>
        <c:numFmt formatCode="General" sourceLinked="1"/>
        <c:majorTickMark val="out"/>
        <c:minorTickMark val="none"/>
        <c:tickLblPos val="nextTo"/>
        <c:crossAx val="80530015"/>
        <c:crosses val="max"/>
        <c:crossBetween val="between"/>
      </c:valAx>
      <c:catAx>
        <c:axId val="80530015"/>
        <c:scaling>
          <c:orientation val="minMax"/>
        </c:scaling>
        <c:delete val="1"/>
        <c:axPos val="b"/>
        <c:numFmt formatCode="General" sourceLinked="1"/>
        <c:majorTickMark val="out"/>
        <c:minorTickMark val="none"/>
        <c:tickLblPos val="nextTo"/>
        <c:crossAx val="79421199"/>
        <c:crosses val="autoZero"/>
        <c:auto val="1"/>
        <c:lblAlgn val="ctr"/>
        <c:lblOffset val="100"/>
        <c:noMultiLvlLbl val="0"/>
      </c:catAx>
      <c:valAx>
        <c:axId val="79428687"/>
        <c:scaling>
          <c:orientation val="minMax"/>
        </c:scaling>
        <c:delete val="0"/>
        <c:axPos val="l"/>
        <c:numFmt formatCode="General" sourceLinked="1"/>
        <c:majorTickMark val="out"/>
        <c:minorTickMark val="none"/>
        <c:tickLblPos val="nextTo"/>
        <c:crossAx val="80529215"/>
        <c:crosses val="autoZero"/>
        <c:crossBetween val="between"/>
      </c:valAx>
      <c:catAx>
        <c:axId val="80529215"/>
        <c:scaling>
          <c:orientation val="minMax"/>
        </c:scaling>
        <c:delete val="1"/>
        <c:axPos val="b"/>
        <c:numFmt formatCode="General" sourceLinked="1"/>
        <c:majorTickMark val="out"/>
        <c:minorTickMark val="none"/>
        <c:tickLblPos val="nextTo"/>
        <c:crossAx val="79428687"/>
        <c:crosses val="autoZero"/>
        <c:auto val="1"/>
        <c:lblAlgn val="ctr"/>
        <c:lblOffset val="100"/>
        <c:noMultiLvlLbl val="0"/>
      </c:catAx>
      <c:dTable>
        <c:showHorzBorder val="1"/>
        <c:showVertBorder val="1"/>
        <c:showOutline val="1"/>
        <c:showKeys val="1"/>
      </c:dTable>
    </c:plotArea>
    <c:legend>
      <c:legendPos val="r"/>
      <c:layout>
        <c:manualLayout>
          <c:xMode val="edge"/>
          <c:yMode val="edge"/>
          <c:x val="0.19445641362640864"/>
          <c:y val="6.5301460865601971E-2"/>
          <c:w val="0.14904748946243254"/>
          <c:h val="0.12454005124821466"/>
        </c:manualLayout>
      </c:layout>
      <c:overlay val="0"/>
      <c:txPr>
        <a:bodyPr/>
        <a:lstStyle/>
        <a:p>
          <a:pPr>
            <a:defRPr lang="en-US"/>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6A044A-26C5-4808-B3F2-5DCD419042ED}" type="doc">
      <dgm:prSet loTypeId="urn:microsoft.com/office/officeart/2005/8/layout/process4" loCatId="list" qsTypeId="urn:microsoft.com/office/officeart/2005/8/quickstyle/3d3" qsCatId="3D" csTypeId="urn:microsoft.com/office/officeart/2005/8/colors/accent1_2" csCatId="accent1" phldr="1"/>
      <dgm:spPr/>
      <dgm:t>
        <a:bodyPr/>
        <a:lstStyle/>
        <a:p>
          <a:endParaRPr lang="en-US"/>
        </a:p>
      </dgm:t>
    </dgm:pt>
    <dgm:pt modelId="{73145F9E-A174-4CF0-9A09-1E84CE260AD1}">
      <dgm:prSet phldrT="[Text]" custT="1"/>
      <dgm:spPr>
        <a:solidFill>
          <a:schemeClr val="accent2">
            <a:lumMod val="75000"/>
          </a:schemeClr>
        </a:solidFill>
        <a:ln>
          <a:solidFill>
            <a:schemeClr val="bg1">
              <a:lumMod val="75000"/>
            </a:scheme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B w="165100" h="254000"/>
        </a:sp3d>
      </dgm:spPr>
      <dgm:t>
        <a:bodyPr/>
        <a:lstStyle/>
        <a:p>
          <a:pPr algn="ctr"/>
          <a:r>
            <a:rPr lang="en-US" sz="1400" b="1" i="1" dirty="0">
              <a:solidFill>
                <a:schemeClr val="bg1"/>
              </a:solidFill>
              <a:latin typeface="Times" panose="02020603060405020304" pitchFamily="18" charset="0"/>
              <a:cs typeface="Arial" panose="020B0604020202020204" pitchFamily="34" charset="0"/>
            </a:rPr>
            <a:t>              </a:t>
          </a:r>
          <a:r>
            <a:rPr lang="en-US" sz="2000" b="1" i="1" dirty="0">
              <a:solidFill>
                <a:schemeClr val="bg1"/>
              </a:solidFill>
              <a:latin typeface="Times" panose="02020603060405020304" pitchFamily="18" charset="0"/>
              <a:cs typeface="Arial" panose="020B0604020202020204" pitchFamily="34" charset="0"/>
            </a:rPr>
            <a:t>Admission through </a:t>
          </a:r>
          <a:r>
            <a:rPr lang="en-US" sz="2000" b="1" i="1" dirty="0">
              <a:solidFill>
                <a:srgbClr val="FFFF00"/>
              </a:solidFill>
              <a:latin typeface="Times" panose="02020603060405020304" pitchFamily="18" charset="0"/>
              <a:cs typeface="Arial" panose="020B0604020202020204" pitchFamily="34" charset="0"/>
            </a:rPr>
            <a:t>PUCET</a:t>
          </a:r>
          <a:r>
            <a:rPr lang="en-US" sz="2000" b="1" i="1" dirty="0">
              <a:solidFill>
                <a:schemeClr val="bg1"/>
              </a:solidFill>
              <a:latin typeface="Times" panose="02020603060405020304" pitchFamily="18" charset="0"/>
              <a:cs typeface="Arial" panose="020B0604020202020204" pitchFamily="34" charset="0"/>
            </a:rPr>
            <a:t> (Patna University)</a:t>
          </a:r>
        </a:p>
      </dgm:t>
    </dgm:pt>
    <dgm:pt modelId="{714760F1-68F8-49E2-8A89-73F696A7CCEC}" type="parTrans" cxnId="{13821783-346C-4A84-AF55-B00EFC2D9A45}">
      <dgm:prSet/>
      <dgm:spPr/>
      <dgm:t>
        <a:bodyPr/>
        <a:lstStyle/>
        <a:p>
          <a:endParaRPr lang="en-US" sz="1400"/>
        </a:p>
      </dgm:t>
    </dgm:pt>
    <dgm:pt modelId="{0198186B-4DE9-4FAD-9A8E-51EFD75D715C}" type="sibTrans" cxnId="{13821783-346C-4A84-AF55-B00EFC2D9A45}">
      <dgm:prSet/>
      <dgm:spPr/>
      <dgm:t>
        <a:bodyPr/>
        <a:lstStyle/>
        <a:p>
          <a:endParaRPr lang="en-US" sz="1400"/>
        </a:p>
      </dgm:t>
    </dgm:pt>
    <dgm:pt modelId="{25593B87-7B01-4738-B0D0-EB3584C07FDE}">
      <dgm:prSet phldrT="[Text]" custT="1"/>
      <dgm:spPr>
        <a:solidFill>
          <a:srgbClr val="FFC000">
            <a:alpha val="90000"/>
          </a:srgbClr>
        </a:solidFill>
        <a:ln>
          <a:solidFill>
            <a:schemeClr val="bg1">
              <a:lumMod val="75000"/>
            </a:schemeClr>
          </a:solidFill>
        </a:ln>
        <a:scene3d>
          <a:camera prst="orthographicFront">
            <a:rot lat="0" lon="0" rev="0"/>
          </a:camera>
          <a:lightRig rig="contrasting" dir="t">
            <a:rot lat="0" lon="0" rev="1200000"/>
          </a:lightRig>
        </a:scene3d>
        <a:sp3d z="300000" contourW="19050" prstMaterial="metal">
          <a:bevelB w="165100" h="254000"/>
        </a:sp3d>
      </dgm:spPr>
      <dgm:t>
        <a:bodyPr/>
        <a:lstStyle/>
        <a:p>
          <a:r>
            <a:rPr lang="en-US" sz="1400" b="1" dirty="0">
              <a:solidFill>
                <a:schemeClr val="tx1"/>
              </a:solidFill>
              <a:latin typeface="Times" panose="02020603060405020304" pitchFamily="18" charset="0"/>
              <a:cs typeface="Arial" panose="020B0604020202020204" pitchFamily="34" charset="0"/>
            </a:rPr>
            <a:t>Admission details in on-line prospectus</a:t>
          </a:r>
        </a:p>
      </dgm:t>
    </dgm:pt>
    <dgm:pt modelId="{36D1ABE0-687F-414E-A974-7D01F7DBADC7}" type="parTrans" cxnId="{E8CE98D4-4DBE-4E88-8559-6E11BFE4B7EE}">
      <dgm:prSet/>
      <dgm:spPr/>
      <dgm:t>
        <a:bodyPr/>
        <a:lstStyle/>
        <a:p>
          <a:endParaRPr lang="en-US" sz="1400"/>
        </a:p>
      </dgm:t>
    </dgm:pt>
    <dgm:pt modelId="{D2AE93AC-2F4D-4234-8560-DDDF2638B097}" type="sibTrans" cxnId="{E8CE98D4-4DBE-4E88-8559-6E11BFE4B7EE}">
      <dgm:prSet/>
      <dgm:spPr/>
      <dgm:t>
        <a:bodyPr/>
        <a:lstStyle/>
        <a:p>
          <a:endParaRPr lang="en-US" sz="1400"/>
        </a:p>
      </dgm:t>
    </dgm:pt>
    <dgm:pt modelId="{17136F51-EAA6-4915-989B-CAA17BAF9569}">
      <dgm:prSet phldrT="[Text]" custT="1"/>
      <dgm:spPr>
        <a:solidFill>
          <a:srgbClr val="FFC000">
            <a:alpha val="90000"/>
          </a:srgbClr>
        </a:solidFill>
        <a:ln>
          <a:solidFill>
            <a:schemeClr val="bg1">
              <a:lumMod val="75000"/>
            </a:schemeClr>
          </a:solidFill>
        </a:ln>
        <a:scene3d>
          <a:camera prst="orthographicFront">
            <a:rot lat="0" lon="0" rev="0"/>
          </a:camera>
          <a:lightRig rig="contrasting" dir="t">
            <a:rot lat="0" lon="0" rev="1200000"/>
          </a:lightRig>
        </a:scene3d>
        <a:sp3d z="300000" contourW="19050" prstMaterial="metal">
          <a:bevelB w="165100" h="254000"/>
        </a:sp3d>
      </dgm:spPr>
      <dgm:t>
        <a:bodyPr/>
        <a:lstStyle/>
        <a:p>
          <a:r>
            <a:rPr lang="en-US" sz="1400" b="1" dirty="0">
              <a:solidFill>
                <a:schemeClr val="tx1"/>
              </a:solidFill>
              <a:latin typeface="Times" panose="02020603060405020304" pitchFamily="18" charset="0"/>
              <a:cs typeface="Arial" panose="020B0604020202020204" pitchFamily="34" charset="0"/>
            </a:rPr>
            <a:t>Advertisement</a:t>
          </a:r>
          <a:r>
            <a:rPr lang="en-US" sz="1400" b="1" dirty="0">
              <a:solidFill>
                <a:schemeClr val="tx1"/>
              </a:solidFill>
              <a:latin typeface="Times" panose="02020603060405020304" pitchFamily="18" charset="0"/>
            </a:rPr>
            <a:t> in Print ,Electronic media &amp; Website</a:t>
          </a:r>
          <a:endParaRPr lang="en-US" sz="1400" b="1" dirty="0">
            <a:solidFill>
              <a:schemeClr val="tx1"/>
            </a:solidFill>
            <a:latin typeface="Times" panose="02020603060405020304" pitchFamily="18" charset="0"/>
            <a:cs typeface="Arial" panose="020B0604020202020204" pitchFamily="34" charset="0"/>
          </a:endParaRPr>
        </a:p>
      </dgm:t>
    </dgm:pt>
    <dgm:pt modelId="{88B71648-96A5-4A64-A539-A6E6B77B2D51}" type="parTrans" cxnId="{5565CA3B-8E46-418C-95EF-20FCF559317E}">
      <dgm:prSet/>
      <dgm:spPr/>
      <dgm:t>
        <a:bodyPr/>
        <a:lstStyle/>
        <a:p>
          <a:endParaRPr lang="en-US" sz="1400"/>
        </a:p>
      </dgm:t>
    </dgm:pt>
    <dgm:pt modelId="{37A4C04B-DE5B-4F0F-8617-11C36AD36EC8}" type="sibTrans" cxnId="{5565CA3B-8E46-418C-95EF-20FCF559317E}">
      <dgm:prSet/>
      <dgm:spPr/>
      <dgm:t>
        <a:bodyPr/>
        <a:lstStyle/>
        <a:p>
          <a:endParaRPr lang="en-US" sz="1400"/>
        </a:p>
      </dgm:t>
    </dgm:pt>
    <dgm:pt modelId="{82042D08-947A-4F0E-9096-A7535388920B}">
      <dgm:prSet phldrT="[Text]" custT="1"/>
      <dgm:spPr>
        <a:solidFill>
          <a:schemeClr val="accent2">
            <a:lumMod val="75000"/>
          </a:schemeClr>
        </a:solidFill>
        <a:scene3d>
          <a:camera prst="orthographicFront">
            <a:rot lat="0" lon="0" rev="0"/>
          </a:camera>
          <a:lightRig rig="contrasting" dir="t">
            <a:rot lat="0" lon="0" rev="1200000"/>
          </a:lightRig>
        </a:scene3d>
        <a:sp3d contourW="19050" prstMaterial="metal">
          <a:bevelB w="165100" h="254000"/>
        </a:sp3d>
      </dgm:spPr>
      <dgm:t>
        <a:bodyPr/>
        <a:lstStyle/>
        <a:p>
          <a:r>
            <a:rPr lang="en-US" sz="1800" b="1" i="1" dirty="0">
              <a:solidFill>
                <a:schemeClr val="bg1"/>
              </a:solidFill>
              <a:latin typeface="Times" panose="02020603060405020304" pitchFamily="18" charset="0"/>
            </a:rPr>
            <a:t>On-line submission of Application forms</a:t>
          </a:r>
          <a:endParaRPr lang="en-US" sz="1800" b="1" i="1" dirty="0">
            <a:solidFill>
              <a:schemeClr val="bg1"/>
            </a:solidFill>
            <a:latin typeface="Times" panose="02020603060405020304" pitchFamily="18" charset="0"/>
            <a:cs typeface="Arial" panose="020B0604020202020204" pitchFamily="34" charset="0"/>
          </a:endParaRPr>
        </a:p>
      </dgm:t>
    </dgm:pt>
    <dgm:pt modelId="{D8DB38B0-F896-4C58-9A40-694278A97BE9}" type="parTrans" cxnId="{7403067C-34DB-40D6-9674-6F516FE33B15}">
      <dgm:prSet/>
      <dgm:spPr/>
      <dgm:t>
        <a:bodyPr/>
        <a:lstStyle/>
        <a:p>
          <a:endParaRPr lang="en-US" sz="1400"/>
        </a:p>
      </dgm:t>
    </dgm:pt>
    <dgm:pt modelId="{D1F63EAE-8F71-4538-8A28-ADEA56B04411}" type="sibTrans" cxnId="{7403067C-34DB-40D6-9674-6F516FE33B15}">
      <dgm:prSet/>
      <dgm:spPr/>
      <dgm:t>
        <a:bodyPr/>
        <a:lstStyle/>
        <a:p>
          <a:endParaRPr lang="en-US" sz="1400"/>
        </a:p>
      </dgm:t>
    </dgm:pt>
    <dgm:pt modelId="{51871208-91FB-4DA2-9801-B23B3C8AB68C}">
      <dgm:prSet phldrT="[Text]" custT="1"/>
      <dgm:spPr>
        <a:solidFill>
          <a:schemeClr val="accent4">
            <a:lumMod val="75000"/>
          </a:schemeClr>
        </a:solidFill>
        <a:scene3d>
          <a:camera prst="orthographicFront">
            <a:rot lat="0" lon="0" rev="0"/>
          </a:camera>
          <a:lightRig rig="contrasting" dir="t">
            <a:rot lat="0" lon="0" rev="1200000"/>
          </a:lightRig>
        </a:scene3d>
        <a:sp3d/>
      </dgm:spPr>
      <dgm:t>
        <a:bodyPr/>
        <a:lstStyle/>
        <a:p>
          <a:r>
            <a:rPr lang="en-US" sz="1800" b="1" dirty="0">
              <a:latin typeface="Times" panose="02020603060405020304" pitchFamily="18" charset="0"/>
              <a:cs typeface="Arial" panose="020B0604020202020204" pitchFamily="34" charset="0"/>
            </a:rPr>
            <a:t>Publication of selection list by admission portal of </a:t>
          </a:r>
          <a:r>
            <a:rPr lang="en-US" sz="1800" b="1" dirty="0">
              <a:solidFill>
                <a:srgbClr val="FF0000"/>
              </a:solidFill>
              <a:latin typeface="Times" panose="02020603060405020304" pitchFamily="18" charset="0"/>
              <a:cs typeface="Arial" panose="020B0604020202020204" pitchFamily="34" charset="0"/>
            </a:rPr>
            <a:t>College</a:t>
          </a:r>
        </a:p>
      </dgm:t>
    </dgm:pt>
    <dgm:pt modelId="{DB4CD848-401E-44F9-95F1-11B8EEE02EED}" type="parTrans" cxnId="{512720EA-5B24-4384-B3EE-F5F954F15269}">
      <dgm:prSet/>
      <dgm:spPr/>
      <dgm:t>
        <a:bodyPr/>
        <a:lstStyle/>
        <a:p>
          <a:endParaRPr lang="en-US" sz="1400"/>
        </a:p>
      </dgm:t>
    </dgm:pt>
    <dgm:pt modelId="{F1720ED8-F10F-4BD0-A9BD-E0ED1E76B171}" type="sibTrans" cxnId="{512720EA-5B24-4384-B3EE-F5F954F15269}">
      <dgm:prSet/>
      <dgm:spPr/>
      <dgm:t>
        <a:bodyPr/>
        <a:lstStyle/>
        <a:p>
          <a:endParaRPr lang="en-US" sz="1400"/>
        </a:p>
      </dgm:t>
    </dgm:pt>
    <dgm:pt modelId="{608D47F5-03CC-4052-A4DE-36A634EBB82E}">
      <dgm:prSet phldrT="[Text]" custT="1"/>
      <dgm:spPr>
        <a:scene3d>
          <a:camera prst="orthographicFront">
            <a:rot lat="0" lon="0" rev="0"/>
          </a:camera>
          <a:lightRig rig="contrasting" dir="t">
            <a:rot lat="0" lon="0" rev="1200000"/>
          </a:lightRig>
        </a:scene3d>
        <a:sp3d z="300000" contourW="19050" prstMaterial="metal">
          <a:bevelB w="165100" h="254000"/>
        </a:sp3d>
      </dgm:spPr>
      <dgm:t>
        <a:bodyPr/>
        <a:lstStyle/>
        <a:p>
          <a:r>
            <a:rPr lang="en-US" sz="1500" b="1" i="1" dirty="0">
              <a:solidFill>
                <a:srgbClr val="C00000"/>
              </a:solidFill>
              <a:latin typeface="Times" panose="02020603060405020304" pitchFamily="18" charset="0"/>
              <a:cs typeface="Arial" panose="020B0604020202020204" pitchFamily="34" charset="0"/>
            </a:rPr>
            <a:t>Website message alert from College</a:t>
          </a:r>
        </a:p>
      </dgm:t>
    </dgm:pt>
    <dgm:pt modelId="{139ADB9F-00BA-44EC-9797-4C12197AC899}" type="parTrans" cxnId="{20C58DA6-701C-4261-85C0-86F150A18758}">
      <dgm:prSet/>
      <dgm:spPr/>
      <dgm:t>
        <a:bodyPr/>
        <a:lstStyle/>
        <a:p>
          <a:endParaRPr lang="en-US" sz="1400"/>
        </a:p>
      </dgm:t>
    </dgm:pt>
    <dgm:pt modelId="{498BE2CE-22CB-450A-A691-F543BD02537C}" type="sibTrans" cxnId="{20C58DA6-701C-4261-85C0-86F150A18758}">
      <dgm:prSet/>
      <dgm:spPr/>
      <dgm:t>
        <a:bodyPr/>
        <a:lstStyle/>
        <a:p>
          <a:endParaRPr lang="en-US" sz="1400"/>
        </a:p>
      </dgm:t>
    </dgm:pt>
    <dgm:pt modelId="{B760F714-3838-4850-96E1-6B277639774B}">
      <dgm:prSet phldrT="[Text]" custT="1"/>
      <dgm:spPr>
        <a:scene3d>
          <a:camera prst="orthographicFront">
            <a:rot lat="0" lon="0" rev="0"/>
          </a:camera>
          <a:lightRig rig="contrasting" dir="t">
            <a:rot lat="0" lon="0" rev="1200000"/>
          </a:lightRig>
        </a:scene3d>
        <a:sp3d z="300000" contourW="19050" prstMaterial="metal">
          <a:bevelB w="165100" h="254000"/>
        </a:sp3d>
      </dgm:spPr>
      <dgm:t>
        <a:bodyPr/>
        <a:lstStyle/>
        <a:p>
          <a:r>
            <a:rPr lang="en-US" sz="1500" b="1" i="1" dirty="0">
              <a:solidFill>
                <a:srgbClr val="C00000"/>
              </a:solidFill>
              <a:latin typeface="Times" panose="02020603060405020304" pitchFamily="18" charset="0"/>
              <a:cs typeface="Arial" panose="020B0604020202020204" pitchFamily="34" charset="0"/>
            </a:rPr>
            <a:t>Merit List Publication in website</a:t>
          </a:r>
        </a:p>
      </dgm:t>
    </dgm:pt>
    <dgm:pt modelId="{27107063-A11B-4157-BFA5-E89B06627EFD}" type="parTrans" cxnId="{F034330D-2C8D-46F7-BAF8-97A5697FEBC0}">
      <dgm:prSet/>
      <dgm:spPr/>
      <dgm:t>
        <a:bodyPr/>
        <a:lstStyle/>
        <a:p>
          <a:endParaRPr lang="en-US" sz="1400"/>
        </a:p>
      </dgm:t>
    </dgm:pt>
    <dgm:pt modelId="{EC423116-E07F-406F-BD71-8BC953AFB36D}" type="sibTrans" cxnId="{F034330D-2C8D-46F7-BAF8-97A5697FEBC0}">
      <dgm:prSet/>
      <dgm:spPr/>
      <dgm:t>
        <a:bodyPr/>
        <a:lstStyle/>
        <a:p>
          <a:endParaRPr lang="en-US" sz="1400"/>
        </a:p>
      </dgm:t>
    </dgm:pt>
    <dgm:pt modelId="{F9199178-AF6F-42B8-BC05-93EBC0FC1E85}">
      <dgm:prSet phldrT="[Text]" custT="1"/>
      <dgm:spPr>
        <a:solidFill>
          <a:schemeClr val="accent2">
            <a:lumMod val="75000"/>
          </a:schemeClr>
        </a:solidFill>
        <a:scene3d>
          <a:camera prst="orthographicFront">
            <a:rot lat="0" lon="0" rev="0"/>
          </a:camera>
          <a:lightRig rig="contrasting" dir="t">
            <a:rot lat="0" lon="0" rev="1200000"/>
          </a:lightRig>
        </a:scene3d>
        <a:sp3d contourW="19050" prstMaterial="metal">
          <a:bevelB w="165100" h="254000"/>
        </a:sp3d>
      </dgm:spPr>
      <dgm:t>
        <a:bodyPr/>
        <a:lstStyle/>
        <a:p>
          <a:r>
            <a:rPr lang="en-US" sz="2000" b="1" i="1" dirty="0">
              <a:solidFill>
                <a:schemeClr val="bg2"/>
              </a:solidFill>
              <a:latin typeface="Times" panose="02020603060405020304" pitchFamily="18" charset="0"/>
              <a:cs typeface="Arial" panose="020B0604020202020204" pitchFamily="34" charset="0"/>
            </a:rPr>
            <a:t>Counselling &amp; Admission</a:t>
          </a:r>
        </a:p>
      </dgm:t>
    </dgm:pt>
    <dgm:pt modelId="{1D7DAC71-5FD5-46D6-A99C-3808FBD7C26C}" type="parTrans" cxnId="{A9A3FA0B-8F96-4189-8C93-887318EFB78B}">
      <dgm:prSet/>
      <dgm:spPr/>
      <dgm:t>
        <a:bodyPr/>
        <a:lstStyle/>
        <a:p>
          <a:endParaRPr lang="en-US" sz="1400"/>
        </a:p>
      </dgm:t>
    </dgm:pt>
    <dgm:pt modelId="{1EC6D4B5-60B2-4234-BCC1-60DD4B433CB3}" type="sibTrans" cxnId="{A9A3FA0B-8F96-4189-8C93-887318EFB78B}">
      <dgm:prSet/>
      <dgm:spPr/>
      <dgm:t>
        <a:bodyPr/>
        <a:lstStyle/>
        <a:p>
          <a:endParaRPr lang="en-US" sz="1400"/>
        </a:p>
      </dgm:t>
    </dgm:pt>
    <dgm:pt modelId="{3F858F5D-CA19-4E2D-93F9-159FD1B980E7}" type="pres">
      <dgm:prSet presAssocID="{666A044A-26C5-4808-B3F2-5DCD419042ED}" presName="Name0" presStyleCnt="0">
        <dgm:presLayoutVars>
          <dgm:dir/>
          <dgm:animLvl val="lvl"/>
          <dgm:resizeHandles val="exact"/>
        </dgm:presLayoutVars>
      </dgm:prSet>
      <dgm:spPr/>
    </dgm:pt>
    <dgm:pt modelId="{DCAABDCA-8B60-480F-85CE-38787F8E970C}" type="pres">
      <dgm:prSet presAssocID="{F9199178-AF6F-42B8-BC05-93EBC0FC1E85}" presName="boxAndChildren" presStyleCnt="0"/>
      <dgm:spPr/>
    </dgm:pt>
    <dgm:pt modelId="{2FEA75CD-FC0F-4340-A4F9-52C6F5D07309}" type="pres">
      <dgm:prSet presAssocID="{F9199178-AF6F-42B8-BC05-93EBC0FC1E85}" presName="parentTextBox" presStyleLbl="node1" presStyleIdx="0" presStyleCnt="4" custScaleY="58764"/>
      <dgm:spPr/>
    </dgm:pt>
    <dgm:pt modelId="{F3F833EB-77CC-4C51-AB67-EC9356A17EA4}" type="pres">
      <dgm:prSet presAssocID="{F1720ED8-F10F-4BD0-A9BD-E0ED1E76B171}" presName="sp" presStyleCnt="0"/>
      <dgm:spPr/>
    </dgm:pt>
    <dgm:pt modelId="{3E5C85DC-F571-4F30-89E7-35522063E857}" type="pres">
      <dgm:prSet presAssocID="{51871208-91FB-4DA2-9801-B23B3C8AB68C}" presName="arrowAndChildren" presStyleCnt="0"/>
      <dgm:spPr/>
    </dgm:pt>
    <dgm:pt modelId="{AAEBEF57-320C-4D9D-BDE6-69FC84D59294}" type="pres">
      <dgm:prSet presAssocID="{51871208-91FB-4DA2-9801-B23B3C8AB68C}" presName="parentTextArrow" presStyleLbl="node1" presStyleIdx="0" presStyleCnt="4"/>
      <dgm:spPr/>
    </dgm:pt>
    <dgm:pt modelId="{A5DF89A9-3811-4F83-B260-BD84358F5AE9}" type="pres">
      <dgm:prSet presAssocID="{51871208-91FB-4DA2-9801-B23B3C8AB68C}" presName="arrow" presStyleLbl="node1" presStyleIdx="1" presStyleCnt="4"/>
      <dgm:spPr/>
    </dgm:pt>
    <dgm:pt modelId="{70FCC178-D398-40F6-8642-43CDC1AB5160}" type="pres">
      <dgm:prSet presAssocID="{51871208-91FB-4DA2-9801-B23B3C8AB68C}" presName="descendantArrow" presStyleCnt="0"/>
      <dgm:spPr/>
    </dgm:pt>
    <dgm:pt modelId="{02650BB3-E161-4238-BA3F-4CDB9BAF964D}" type="pres">
      <dgm:prSet presAssocID="{608D47F5-03CC-4052-A4DE-36A634EBB82E}" presName="childTextArrow" presStyleLbl="fgAccFollowNode1" presStyleIdx="0" presStyleCnt="4">
        <dgm:presLayoutVars>
          <dgm:bulletEnabled val="1"/>
        </dgm:presLayoutVars>
      </dgm:prSet>
      <dgm:spPr/>
    </dgm:pt>
    <dgm:pt modelId="{4C885898-581F-41A9-86FB-FDEE49AF6885}" type="pres">
      <dgm:prSet presAssocID="{B760F714-3838-4850-96E1-6B277639774B}" presName="childTextArrow" presStyleLbl="fgAccFollowNode1" presStyleIdx="1" presStyleCnt="4">
        <dgm:presLayoutVars>
          <dgm:bulletEnabled val="1"/>
        </dgm:presLayoutVars>
      </dgm:prSet>
      <dgm:spPr/>
    </dgm:pt>
    <dgm:pt modelId="{BABD84B6-FC82-45DD-8D58-88DC2224ADC7}" type="pres">
      <dgm:prSet presAssocID="{D1F63EAE-8F71-4538-8A28-ADEA56B04411}" presName="sp" presStyleCnt="0"/>
      <dgm:spPr/>
    </dgm:pt>
    <dgm:pt modelId="{6A635EFA-0005-4690-8B20-0892EAF24284}" type="pres">
      <dgm:prSet presAssocID="{82042D08-947A-4F0E-9096-A7535388920B}" presName="arrowAndChildren" presStyleCnt="0"/>
      <dgm:spPr/>
    </dgm:pt>
    <dgm:pt modelId="{FAF261A9-0FD6-479A-86ED-7A813D808B06}" type="pres">
      <dgm:prSet presAssocID="{82042D08-947A-4F0E-9096-A7535388920B}" presName="parentTextArrow" presStyleLbl="node1" presStyleIdx="2" presStyleCnt="4" custScaleY="51935"/>
      <dgm:spPr/>
    </dgm:pt>
    <dgm:pt modelId="{570FD67D-9CEB-4F60-BCC5-2B8E9881DCAB}" type="pres">
      <dgm:prSet presAssocID="{0198186B-4DE9-4FAD-9A8E-51EFD75D715C}" presName="sp" presStyleCnt="0"/>
      <dgm:spPr/>
    </dgm:pt>
    <dgm:pt modelId="{E1D9E141-6DDE-4069-A039-52BA014E87E7}" type="pres">
      <dgm:prSet presAssocID="{73145F9E-A174-4CF0-9A09-1E84CE260AD1}" presName="arrowAndChildren" presStyleCnt="0"/>
      <dgm:spPr/>
    </dgm:pt>
    <dgm:pt modelId="{A7C7874A-1AA4-4021-9423-4F5CCBC03786}" type="pres">
      <dgm:prSet presAssocID="{73145F9E-A174-4CF0-9A09-1E84CE260AD1}" presName="parentTextArrow" presStyleLbl="node1" presStyleIdx="2" presStyleCnt="4"/>
      <dgm:spPr/>
    </dgm:pt>
    <dgm:pt modelId="{83A15F46-41EA-4632-88E3-84C4FD2900BC}" type="pres">
      <dgm:prSet presAssocID="{73145F9E-A174-4CF0-9A09-1E84CE260AD1}" presName="arrow" presStyleLbl="node1" presStyleIdx="3" presStyleCnt="4"/>
      <dgm:spPr/>
    </dgm:pt>
    <dgm:pt modelId="{119F31F1-C762-4739-A4DB-D2695FF4C0F2}" type="pres">
      <dgm:prSet presAssocID="{73145F9E-A174-4CF0-9A09-1E84CE260AD1}" presName="descendantArrow" presStyleCnt="0"/>
      <dgm:spPr/>
    </dgm:pt>
    <dgm:pt modelId="{AECB160B-1589-43CA-8981-6F27A21679BF}" type="pres">
      <dgm:prSet presAssocID="{25593B87-7B01-4738-B0D0-EB3584C07FDE}" presName="childTextArrow" presStyleLbl="fgAccFollowNode1" presStyleIdx="2" presStyleCnt="4" custScaleX="99154" custScaleY="65705" custLinFactNeighborX="-145" custLinFactNeighborY="17397">
        <dgm:presLayoutVars>
          <dgm:bulletEnabled val="1"/>
        </dgm:presLayoutVars>
      </dgm:prSet>
      <dgm:spPr/>
    </dgm:pt>
    <dgm:pt modelId="{D685C1E1-ECF3-4FCE-9D4F-383E5D988DFE}" type="pres">
      <dgm:prSet presAssocID="{17136F51-EAA6-4915-989B-CAA17BAF9569}" presName="childTextArrow" presStyleLbl="fgAccFollowNode1" presStyleIdx="3" presStyleCnt="4" custScaleY="64697" custLinFactNeighborY="17052">
        <dgm:presLayoutVars>
          <dgm:bulletEnabled val="1"/>
        </dgm:presLayoutVars>
      </dgm:prSet>
      <dgm:spPr/>
    </dgm:pt>
  </dgm:ptLst>
  <dgm:cxnLst>
    <dgm:cxn modelId="{0A67C603-97C9-44EE-AA65-5C9C4D294A09}" type="presOf" srcId="{51871208-91FB-4DA2-9801-B23B3C8AB68C}" destId="{A5DF89A9-3811-4F83-B260-BD84358F5AE9}" srcOrd="1" destOrd="0" presId="urn:microsoft.com/office/officeart/2005/8/layout/process4"/>
    <dgm:cxn modelId="{A9A3FA0B-8F96-4189-8C93-887318EFB78B}" srcId="{666A044A-26C5-4808-B3F2-5DCD419042ED}" destId="{F9199178-AF6F-42B8-BC05-93EBC0FC1E85}" srcOrd="3" destOrd="0" parTransId="{1D7DAC71-5FD5-46D6-A99C-3808FBD7C26C}" sibTransId="{1EC6D4B5-60B2-4234-BCC1-60DD4B433CB3}"/>
    <dgm:cxn modelId="{F034330D-2C8D-46F7-BAF8-97A5697FEBC0}" srcId="{51871208-91FB-4DA2-9801-B23B3C8AB68C}" destId="{B760F714-3838-4850-96E1-6B277639774B}" srcOrd="1" destOrd="0" parTransId="{27107063-A11B-4157-BFA5-E89B06627EFD}" sibTransId="{EC423116-E07F-406F-BD71-8BC953AFB36D}"/>
    <dgm:cxn modelId="{DB25D42D-CA39-44C9-8A44-718F657D8EEE}" type="presOf" srcId="{73145F9E-A174-4CF0-9A09-1E84CE260AD1}" destId="{A7C7874A-1AA4-4021-9423-4F5CCBC03786}" srcOrd="0" destOrd="0" presId="urn:microsoft.com/office/officeart/2005/8/layout/process4"/>
    <dgm:cxn modelId="{5565CA3B-8E46-418C-95EF-20FCF559317E}" srcId="{73145F9E-A174-4CF0-9A09-1E84CE260AD1}" destId="{17136F51-EAA6-4915-989B-CAA17BAF9569}" srcOrd="1" destOrd="0" parTransId="{88B71648-96A5-4A64-A539-A6E6B77B2D51}" sibTransId="{37A4C04B-DE5B-4F0F-8617-11C36AD36EC8}"/>
    <dgm:cxn modelId="{41981D65-289E-4A50-9233-9EF26961CA10}" type="presOf" srcId="{B760F714-3838-4850-96E1-6B277639774B}" destId="{4C885898-581F-41A9-86FB-FDEE49AF6885}" srcOrd="0" destOrd="0" presId="urn:microsoft.com/office/officeart/2005/8/layout/process4"/>
    <dgm:cxn modelId="{1CF1754B-1951-43C7-8411-EF715B5BB3C6}" type="presOf" srcId="{82042D08-947A-4F0E-9096-A7535388920B}" destId="{FAF261A9-0FD6-479A-86ED-7A813D808B06}" srcOrd="0" destOrd="0" presId="urn:microsoft.com/office/officeart/2005/8/layout/process4"/>
    <dgm:cxn modelId="{FA6BE16B-58A9-4E44-923F-5FA887080EDC}" type="presOf" srcId="{666A044A-26C5-4808-B3F2-5DCD419042ED}" destId="{3F858F5D-CA19-4E2D-93F9-159FD1B980E7}" srcOrd="0" destOrd="0" presId="urn:microsoft.com/office/officeart/2005/8/layout/process4"/>
    <dgm:cxn modelId="{7403067C-34DB-40D6-9674-6F516FE33B15}" srcId="{666A044A-26C5-4808-B3F2-5DCD419042ED}" destId="{82042D08-947A-4F0E-9096-A7535388920B}" srcOrd="1" destOrd="0" parTransId="{D8DB38B0-F896-4C58-9A40-694278A97BE9}" sibTransId="{D1F63EAE-8F71-4538-8A28-ADEA56B04411}"/>
    <dgm:cxn modelId="{C7105F7D-44C5-4923-9195-D70B7B92E7B5}" type="presOf" srcId="{73145F9E-A174-4CF0-9A09-1E84CE260AD1}" destId="{83A15F46-41EA-4632-88E3-84C4FD2900BC}" srcOrd="1" destOrd="0" presId="urn:microsoft.com/office/officeart/2005/8/layout/process4"/>
    <dgm:cxn modelId="{13821783-346C-4A84-AF55-B00EFC2D9A45}" srcId="{666A044A-26C5-4808-B3F2-5DCD419042ED}" destId="{73145F9E-A174-4CF0-9A09-1E84CE260AD1}" srcOrd="0" destOrd="0" parTransId="{714760F1-68F8-49E2-8A89-73F696A7CCEC}" sibTransId="{0198186B-4DE9-4FAD-9A8E-51EFD75D715C}"/>
    <dgm:cxn modelId="{4EC5988E-0300-49A8-8001-8BC678F98622}" type="presOf" srcId="{51871208-91FB-4DA2-9801-B23B3C8AB68C}" destId="{AAEBEF57-320C-4D9D-BDE6-69FC84D59294}" srcOrd="0" destOrd="0" presId="urn:microsoft.com/office/officeart/2005/8/layout/process4"/>
    <dgm:cxn modelId="{20C58DA6-701C-4261-85C0-86F150A18758}" srcId="{51871208-91FB-4DA2-9801-B23B3C8AB68C}" destId="{608D47F5-03CC-4052-A4DE-36A634EBB82E}" srcOrd="0" destOrd="0" parTransId="{139ADB9F-00BA-44EC-9797-4C12197AC899}" sibTransId="{498BE2CE-22CB-450A-A691-F543BD02537C}"/>
    <dgm:cxn modelId="{73FB56C7-227B-443E-A2A7-EC1B932AC72A}" type="presOf" srcId="{608D47F5-03CC-4052-A4DE-36A634EBB82E}" destId="{02650BB3-E161-4238-BA3F-4CDB9BAF964D}" srcOrd="0" destOrd="0" presId="urn:microsoft.com/office/officeart/2005/8/layout/process4"/>
    <dgm:cxn modelId="{06F94BD1-C573-45B1-B492-7849F3981485}" type="presOf" srcId="{F9199178-AF6F-42B8-BC05-93EBC0FC1E85}" destId="{2FEA75CD-FC0F-4340-A4F9-52C6F5D07309}" srcOrd="0" destOrd="0" presId="urn:microsoft.com/office/officeart/2005/8/layout/process4"/>
    <dgm:cxn modelId="{E8CE98D4-4DBE-4E88-8559-6E11BFE4B7EE}" srcId="{73145F9E-A174-4CF0-9A09-1E84CE260AD1}" destId="{25593B87-7B01-4738-B0D0-EB3584C07FDE}" srcOrd="0" destOrd="0" parTransId="{36D1ABE0-687F-414E-A974-7D01F7DBADC7}" sibTransId="{D2AE93AC-2F4D-4234-8560-DDDF2638B097}"/>
    <dgm:cxn modelId="{03E54DD7-D749-470A-BFF5-8F33C6959316}" type="presOf" srcId="{25593B87-7B01-4738-B0D0-EB3584C07FDE}" destId="{AECB160B-1589-43CA-8981-6F27A21679BF}" srcOrd="0" destOrd="0" presId="urn:microsoft.com/office/officeart/2005/8/layout/process4"/>
    <dgm:cxn modelId="{512720EA-5B24-4384-B3EE-F5F954F15269}" srcId="{666A044A-26C5-4808-B3F2-5DCD419042ED}" destId="{51871208-91FB-4DA2-9801-B23B3C8AB68C}" srcOrd="2" destOrd="0" parTransId="{DB4CD848-401E-44F9-95F1-11B8EEE02EED}" sibTransId="{F1720ED8-F10F-4BD0-A9BD-E0ED1E76B171}"/>
    <dgm:cxn modelId="{54E84AFF-F64D-4D62-8581-8B1DA75F95BC}" type="presOf" srcId="{17136F51-EAA6-4915-989B-CAA17BAF9569}" destId="{D685C1E1-ECF3-4FCE-9D4F-383E5D988DFE}" srcOrd="0" destOrd="0" presId="urn:microsoft.com/office/officeart/2005/8/layout/process4"/>
    <dgm:cxn modelId="{4F61728A-DC43-403E-A2AF-34DB3049F1F2}" type="presParOf" srcId="{3F858F5D-CA19-4E2D-93F9-159FD1B980E7}" destId="{DCAABDCA-8B60-480F-85CE-38787F8E970C}" srcOrd="0" destOrd="0" presId="urn:microsoft.com/office/officeart/2005/8/layout/process4"/>
    <dgm:cxn modelId="{797FEFEA-DE87-454F-B681-364E27E026B7}" type="presParOf" srcId="{DCAABDCA-8B60-480F-85CE-38787F8E970C}" destId="{2FEA75CD-FC0F-4340-A4F9-52C6F5D07309}" srcOrd="0" destOrd="0" presId="urn:microsoft.com/office/officeart/2005/8/layout/process4"/>
    <dgm:cxn modelId="{A825E653-0CFE-4AA5-9319-C01B61418672}" type="presParOf" srcId="{3F858F5D-CA19-4E2D-93F9-159FD1B980E7}" destId="{F3F833EB-77CC-4C51-AB67-EC9356A17EA4}" srcOrd="1" destOrd="0" presId="urn:microsoft.com/office/officeart/2005/8/layout/process4"/>
    <dgm:cxn modelId="{A949F9E5-CD96-41A9-AF07-AC0C8C45F304}" type="presParOf" srcId="{3F858F5D-CA19-4E2D-93F9-159FD1B980E7}" destId="{3E5C85DC-F571-4F30-89E7-35522063E857}" srcOrd="2" destOrd="0" presId="urn:microsoft.com/office/officeart/2005/8/layout/process4"/>
    <dgm:cxn modelId="{C5D58CA1-69A9-404D-8C9A-375F62DCD0C8}" type="presParOf" srcId="{3E5C85DC-F571-4F30-89E7-35522063E857}" destId="{AAEBEF57-320C-4D9D-BDE6-69FC84D59294}" srcOrd="0" destOrd="0" presId="urn:microsoft.com/office/officeart/2005/8/layout/process4"/>
    <dgm:cxn modelId="{B2123837-03F1-45D9-AD7B-DF8F7D14B5A3}" type="presParOf" srcId="{3E5C85DC-F571-4F30-89E7-35522063E857}" destId="{A5DF89A9-3811-4F83-B260-BD84358F5AE9}" srcOrd="1" destOrd="0" presId="urn:microsoft.com/office/officeart/2005/8/layout/process4"/>
    <dgm:cxn modelId="{C64F75B5-57D1-4BEF-8316-437F81441130}" type="presParOf" srcId="{3E5C85DC-F571-4F30-89E7-35522063E857}" destId="{70FCC178-D398-40F6-8642-43CDC1AB5160}" srcOrd="2" destOrd="0" presId="urn:microsoft.com/office/officeart/2005/8/layout/process4"/>
    <dgm:cxn modelId="{FFA6824A-6762-4BAA-A612-B101E330745A}" type="presParOf" srcId="{70FCC178-D398-40F6-8642-43CDC1AB5160}" destId="{02650BB3-E161-4238-BA3F-4CDB9BAF964D}" srcOrd="0" destOrd="0" presId="urn:microsoft.com/office/officeart/2005/8/layout/process4"/>
    <dgm:cxn modelId="{52890909-8FB6-4467-94FC-9C10C0BD297F}" type="presParOf" srcId="{70FCC178-D398-40F6-8642-43CDC1AB5160}" destId="{4C885898-581F-41A9-86FB-FDEE49AF6885}" srcOrd="1" destOrd="0" presId="urn:microsoft.com/office/officeart/2005/8/layout/process4"/>
    <dgm:cxn modelId="{6233E952-5250-4AC1-AFBE-363C8245B5F9}" type="presParOf" srcId="{3F858F5D-CA19-4E2D-93F9-159FD1B980E7}" destId="{BABD84B6-FC82-45DD-8D58-88DC2224ADC7}" srcOrd="3" destOrd="0" presId="urn:microsoft.com/office/officeart/2005/8/layout/process4"/>
    <dgm:cxn modelId="{632214E1-927E-4C4B-AAE9-344551881333}" type="presParOf" srcId="{3F858F5D-CA19-4E2D-93F9-159FD1B980E7}" destId="{6A635EFA-0005-4690-8B20-0892EAF24284}" srcOrd="4" destOrd="0" presId="urn:microsoft.com/office/officeart/2005/8/layout/process4"/>
    <dgm:cxn modelId="{F468B785-E0CC-4A93-B92A-597AE1B4DC96}" type="presParOf" srcId="{6A635EFA-0005-4690-8B20-0892EAF24284}" destId="{FAF261A9-0FD6-479A-86ED-7A813D808B06}" srcOrd="0" destOrd="0" presId="urn:microsoft.com/office/officeart/2005/8/layout/process4"/>
    <dgm:cxn modelId="{7B1F7323-9DB5-4456-9B9B-7F281979C01E}" type="presParOf" srcId="{3F858F5D-CA19-4E2D-93F9-159FD1B980E7}" destId="{570FD67D-9CEB-4F60-BCC5-2B8E9881DCAB}" srcOrd="5" destOrd="0" presId="urn:microsoft.com/office/officeart/2005/8/layout/process4"/>
    <dgm:cxn modelId="{4A376EA6-1F1E-450A-A607-167DC10D203A}" type="presParOf" srcId="{3F858F5D-CA19-4E2D-93F9-159FD1B980E7}" destId="{E1D9E141-6DDE-4069-A039-52BA014E87E7}" srcOrd="6" destOrd="0" presId="urn:microsoft.com/office/officeart/2005/8/layout/process4"/>
    <dgm:cxn modelId="{27F42234-8FB7-43C6-9952-320989652554}" type="presParOf" srcId="{E1D9E141-6DDE-4069-A039-52BA014E87E7}" destId="{A7C7874A-1AA4-4021-9423-4F5CCBC03786}" srcOrd="0" destOrd="0" presId="urn:microsoft.com/office/officeart/2005/8/layout/process4"/>
    <dgm:cxn modelId="{81877650-D4E6-429E-8C43-61C832E7C8B4}" type="presParOf" srcId="{E1D9E141-6DDE-4069-A039-52BA014E87E7}" destId="{83A15F46-41EA-4632-88E3-84C4FD2900BC}" srcOrd="1" destOrd="0" presId="urn:microsoft.com/office/officeart/2005/8/layout/process4"/>
    <dgm:cxn modelId="{770342AD-D4A6-4D11-B811-6BE848B03A18}" type="presParOf" srcId="{E1D9E141-6DDE-4069-A039-52BA014E87E7}" destId="{119F31F1-C762-4739-A4DB-D2695FF4C0F2}" srcOrd="2" destOrd="0" presId="urn:microsoft.com/office/officeart/2005/8/layout/process4"/>
    <dgm:cxn modelId="{E15B5CA1-D7E1-47A5-8838-0581F502C770}" type="presParOf" srcId="{119F31F1-C762-4739-A4DB-D2695FF4C0F2}" destId="{AECB160B-1589-43CA-8981-6F27A21679BF}" srcOrd="0" destOrd="0" presId="urn:microsoft.com/office/officeart/2005/8/layout/process4"/>
    <dgm:cxn modelId="{99E09116-DF20-4211-80A2-8D670DEA0464}" type="presParOf" srcId="{119F31F1-C762-4739-A4DB-D2695FF4C0F2}" destId="{D685C1E1-ECF3-4FCE-9D4F-383E5D988DFE}"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7AB9C3-281B-4912-AF34-DD611D2A712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972FED8-7562-4116-A546-63567F238ACA}" type="pres">
      <dgm:prSet presAssocID="{747AB9C3-281B-4912-AF34-DD611D2A7124}" presName="linear" presStyleCnt="0">
        <dgm:presLayoutVars>
          <dgm:animLvl val="lvl"/>
          <dgm:resizeHandles val="exact"/>
        </dgm:presLayoutVars>
      </dgm:prSet>
      <dgm:spPr/>
    </dgm:pt>
  </dgm:ptLst>
  <dgm:cxnLst>
    <dgm:cxn modelId="{6B606330-4E4E-4D15-A13C-9F4A660D90B8}" type="presOf" srcId="{747AB9C3-281B-4912-AF34-DD611D2A7124}" destId="{7972FED8-7562-4116-A546-63567F238AC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D2BFE7-A80C-49EF-B74C-B8FF6D7E77F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BA9419D-8017-4637-832F-F84806C01D1A}" type="pres">
      <dgm:prSet presAssocID="{FED2BFE7-A80C-49EF-B74C-B8FF6D7E77F9}" presName="linear" presStyleCnt="0">
        <dgm:presLayoutVars>
          <dgm:animLvl val="lvl"/>
          <dgm:resizeHandles val="exact"/>
        </dgm:presLayoutVars>
      </dgm:prSet>
      <dgm:spPr/>
    </dgm:pt>
  </dgm:ptLst>
  <dgm:cxnLst>
    <dgm:cxn modelId="{42B08594-B35D-446A-B453-196EDB42F51D}" type="presOf" srcId="{FED2BFE7-A80C-49EF-B74C-B8FF6D7E77F9}" destId="{0BA9419D-8017-4637-832F-F84806C01D1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FBBEE9-3AF9-4EA8-8B73-1D56E745F91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EDAA7EB-D1DE-40F5-8B37-2EB9DEB945F9}" type="pres">
      <dgm:prSet presAssocID="{C7FBBEE9-3AF9-4EA8-8B73-1D56E745F91F}" presName="linear" presStyleCnt="0">
        <dgm:presLayoutVars>
          <dgm:animLvl val="lvl"/>
          <dgm:resizeHandles val="exact"/>
        </dgm:presLayoutVars>
      </dgm:prSet>
      <dgm:spPr/>
    </dgm:pt>
  </dgm:ptLst>
  <dgm:cxnLst>
    <dgm:cxn modelId="{CC9E9124-1D98-4131-B7B1-DFC41C245ACE}" type="presOf" srcId="{C7FBBEE9-3AF9-4EA8-8B73-1D56E745F91F}" destId="{0EDAA7EB-D1DE-40F5-8B37-2EB9DEB945F9}"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7AB9C3-281B-4912-AF34-DD611D2A712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972FED8-7562-4116-A546-63567F238ACA}" type="pres">
      <dgm:prSet presAssocID="{747AB9C3-281B-4912-AF34-DD611D2A7124}" presName="linear" presStyleCnt="0">
        <dgm:presLayoutVars>
          <dgm:animLvl val="lvl"/>
          <dgm:resizeHandles val="exact"/>
        </dgm:presLayoutVars>
      </dgm:prSet>
      <dgm:spPr/>
    </dgm:pt>
  </dgm:ptLst>
  <dgm:cxnLst>
    <dgm:cxn modelId="{6B606330-4E4E-4D15-A13C-9F4A660D90B8}" type="presOf" srcId="{747AB9C3-281B-4912-AF34-DD611D2A7124}" destId="{7972FED8-7562-4116-A546-63567F238AC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D2BFE7-A80C-49EF-B74C-B8FF6D7E77F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BA9419D-8017-4637-832F-F84806C01D1A}" type="pres">
      <dgm:prSet presAssocID="{FED2BFE7-A80C-49EF-B74C-B8FF6D7E77F9}" presName="linear" presStyleCnt="0">
        <dgm:presLayoutVars>
          <dgm:animLvl val="lvl"/>
          <dgm:resizeHandles val="exact"/>
        </dgm:presLayoutVars>
      </dgm:prSet>
      <dgm:spPr/>
    </dgm:pt>
  </dgm:ptLst>
  <dgm:cxnLst>
    <dgm:cxn modelId="{42B08594-B35D-446A-B453-196EDB42F51D}" type="presOf" srcId="{FED2BFE7-A80C-49EF-B74C-B8FF6D7E77F9}" destId="{0BA9419D-8017-4637-832F-F84806C01D1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FBBEE9-3AF9-4EA8-8B73-1D56E745F91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EDAA7EB-D1DE-40F5-8B37-2EB9DEB945F9}" type="pres">
      <dgm:prSet presAssocID="{C7FBBEE9-3AF9-4EA8-8B73-1D56E745F91F}" presName="linear" presStyleCnt="0">
        <dgm:presLayoutVars>
          <dgm:animLvl val="lvl"/>
          <dgm:resizeHandles val="exact"/>
        </dgm:presLayoutVars>
      </dgm:prSet>
      <dgm:spPr/>
    </dgm:pt>
  </dgm:ptLst>
  <dgm:cxnLst>
    <dgm:cxn modelId="{CC9E9124-1D98-4131-B7B1-DFC41C245ACE}" type="presOf" srcId="{C7FBBEE9-3AF9-4EA8-8B73-1D56E745F91F}" destId="{0EDAA7EB-D1DE-40F5-8B37-2EB9DEB945F9}"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A75CD-FC0F-4340-A4F9-52C6F5D07309}">
      <dsp:nvSpPr>
        <dsp:cNvPr id="0" name=""/>
        <dsp:cNvSpPr/>
      </dsp:nvSpPr>
      <dsp:spPr>
        <a:xfrm>
          <a:off x="0" y="3976015"/>
          <a:ext cx="8591117" cy="609989"/>
        </a:xfrm>
        <a:prstGeom prst="rect">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1" kern="1200" dirty="0">
              <a:solidFill>
                <a:schemeClr val="bg2"/>
              </a:solidFill>
              <a:latin typeface="Times" panose="02020603060405020304" pitchFamily="18" charset="0"/>
              <a:cs typeface="Arial" panose="020B0604020202020204" pitchFamily="34" charset="0"/>
            </a:rPr>
            <a:t>Counselling &amp; Admission</a:t>
          </a:r>
        </a:p>
      </dsp:txBody>
      <dsp:txXfrm>
        <a:off x="0" y="3976015"/>
        <a:ext cx="8591117" cy="609989"/>
      </dsp:txXfrm>
    </dsp:sp>
    <dsp:sp modelId="{A5DF89A9-3811-4F83-B260-BD84358F5AE9}">
      <dsp:nvSpPr>
        <dsp:cNvPr id="0" name=""/>
        <dsp:cNvSpPr/>
      </dsp:nvSpPr>
      <dsp:spPr>
        <a:xfrm rot="10800000">
          <a:off x="0" y="2395091"/>
          <a:ext cx="8591117" cy="1596494"/>
        </a:xfrm>
        <a:prstGeom prst="upArrowCallout">
          <a:avLst/>
        </a:prstGeom>
        <a:solidFill>
          <a:schemeClr val="accent4">
            <a:lumMod val="75000"/>
          </a:schemeClr>
        </a:solid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imes" panose="02020603060405020304" pitchFamily="18" charset="0"/>
              <a:cs typeface="Arial" panose="020B0604020202020204" pitchFamily="34" charset="0"/>
            </a:rPr>
            <a:t>Publication of selection list by admission portal of </a:t>
          </a:r>
          <a:r>
            <a:rPr lang="en-US" sz="1800" b="1" kern="1200" dirty="0">
              <a:solidFill>
                <a:srgbClr val="FF0000"/>
              </a:solidFill>
              <a:latin typeface="Times" panose="02020603060405020304" pitchFamily="18" charset="0"/>
              <a:cs typeface="Arial" panose="020B0604020202020204" pitchFamily="34" charset="0"/>
            </a:rPr>
            <a:t>College</a:t>
          </a:r>
        </a:p>
      </dsp:txBody>
      <dsp:txXfrm rot="-10800000">
        <a:off x="0" y="2395091"/>
        <a:ext cx="8591117" cy="560369"/>
      </dsp:txXfrm>
    </dsp:sp>
    <dsp:sp modelId="{02650BB3-E161-4238-BA3F-4CDB9BAF964D}">
      <dsp:nvSpPr>
        <dsp:cNvPr id="0" name=""/>
        <dsp:cNvSpPr/>
      </dsp:nvSpPr>
      <dsp:spPr>
        <a:xfrm>
          <a:off x="0" y="2955461"/>
          <a:ext cx="4295558" cy="477351"/>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B w="165100" h="254000"/>
        </a:sp3d>
      </dsp:spPr>
      <dsp:style>
        <a:lnRef idx="0">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b="1" i="1" kern="1200" dirty="0">
              <a:solidFill>
                <a:srgbClr val="C00000"/>
              </a:solidFill>
              <a:latin typeface="Times" panose="02020603060405020304" pitchFamily="18" charset="0"/>
              <a:cs typeface="Arial" panose="020B0604020202020204" pitchFamily="34" charset="0"/>
            </a:rPr>
            <a:t>Website message alert from College</a:t>
          </a:r>
        </a:p>
      </dsp:txBody>
      <dsp:txXfrm>
        <a:off x="0" y="2955461"/>
        <a:ext cx="4295558" cy="477351"/>
      </dsp:txXfrm>
    </dsp:sp>
    <dsp:sp modelId="{4C885898-581F-41A9-86FB-FDEE49AF6885}">
      <dsp:nvSpPr>
        <dsp:cNvPr id="0" name=""/>
        <dsp:cNvSpPr/>
      </dsp:nvSpPr>
      <dsp:spPr>
        <a:xfrm>
          <a:off x="4295558" y="2955461"/>
          <a:ext cx="4295558" cy="477351"/>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B w="165100" h="254000"/>
        </a:sp3d>
      </dsp:spPr>
      <dsp:style>
        <a:lnRef idx="0">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b="1" i="1" kern="1200" dirty="0">
              <a:solidFill>
                <a:srgbClr val="C00000"/>
              </a:solidFill>
              <a:latin typeface="Times" panose="02020603060405020304" pitchFamily="18" charset="0"/>
              <a:cs typeface="Arial" panose="020B0604020202020204" pitchFamily="34" charset="0"/>
            </a:rPr>
            <a:t>Merit List Publication in website</a:t>
          </a:r>
        </a:p>
      </dsp:txBody>
      <dsp:txXfrm>
        <a:off x="4295558" y="2955461"/>
        <a:ext cx="4295558" cy="477351"/>
      </dsp:txXfrm>
    </dsp:sp>
    <dsp:sp modelId="{FAF261A9-0FD6-479A-86ED-7A813D808B06}">
      <dsp:nvSpPr>
        <dsp:cNvPr id="0" name=""/>
        <dsp:cNvSpPr/>
      </dsp:nvSpPr>
      <dsp:spPr>
        <a:xfrm rot="10800000">
          <a:off x="0" y="1581522"/>
          <a:ext cx="8591117" cy="829139"/>
        </a:xfrm>
        <a:prstGeom prst="upArrowCallout">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i="1" kern="1200" dirty="0">
              <a:solidFill>
                <a:schemeClr val="bg1"/>
              </a:solidFill>
              <a:latin typeface="Times" panose="02020603060405020304" pitchFamily="18" charset="0"/>
            </a:rPr>
            <a:t>On-line submission of Application forms</a:t>
          </a:r>
          <a:endParaRPr lang="en-US" sz="1800" b="1" i="1" kern="1200" dirty="0">
            <a:solidFill>
              <a:schemeClr val="bg1"/>
            </a:solidFill>
            <a:latin typeface="Times" panose="02020603060405020304" pitchFamily="18" charset="0"/>
            <a:cs typeface="Arial" panose="020B0604020202020204" pitchFamily="34" charset="0"/>
          </a:endParaRPr>
        </a:p>
      </dsp:txBody>
      <dsp:txXfrm rot="10800000">
        <a:off x="0" y="1581522"/>
        <a:ext cx="8591117" cy="538750"/>
      </dsp:txXfrm>
    </dsp:sp>
    <dsp:sp modelId="{83A15F46-41EA-4632-88E3-84C4FD2900BC}">
      <dsp:nvSpPr>
        <dsp:cNvPr id="0" name=""/>
        <dsp:cNvSpPr/>
      </dsp:nvSpPr>
      <dsp:spPr>
        <a:xfrm rot="10800000">
          <a:off x="0" y="599"/>
          <a:ext cx="8591117" cy="1596494"/>
        </a:xfrm>
        <a:prstGeom prst="upArrowCallout">
          <a:avLst/>
        </a:prstGeom>
        <a:solidFill>
          <a:schemeClr val="accent2">
            <a:lumMod val="75000"/>
          </a:schemeClr>
        </a:solidFill>
        <a:ln>
          <a:solidFill>
            <a:schemeClr val="bg1">
              <a:lumMod val="75000"/>
            </a:scheme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bg1"/>
              </a:solidFill>
              <a:latin typeface="Times" panose="02020603060405020304" pitchFamily="18" charset="0"/>
              <a:cs typeface="Arial" panose="020B0604020202020204" pitchFamily="34" charset="0"/>
            </a:rPr>
            <a:t>              </a:t>
          </a:r>
          <a:r>
            <a:rPr lang="en-US" sz="2000" b="1" i="1" kern="1200" dirty="0">
              <a:solidFill>
                <a:schemeClr val="bg1"/>
              </a:solidFill>
              <a:latin typeface="Times" panose="02020603060405020304" pitchFamily="18" charset="0"/>
              <a:cs typeface="Arial" panose="020B0604020202020204" pitchFamily="34" charset="0"/>
            </a:rPr>
            <a:t>Admission through </a:t>
          </a:r>
          <a:r>
            <a:rPr lang="en-US" sz="2000" b="1" i="1" kern="1200" dirty="0">
              <a:solidFill>
                <a:srgbClr val="FFFF00"/>
              </a:solidFill>
              <a:latin typeface="Times" panose="02020603060405020304" pitchFamily="18" charset="0"/>
              <a:cs typeface="Arial" panose="020B0604020202020204" pitchFamily="34" charset="0"/>
            </a:rPr>
            <a:t>PUCET</a:t>
          </a:r>
          <a:r>
            <a:rPr lang="en-US" sz="2000" b="1" i="1" kern="1200" dirty="0">
              <a:solidFill>
                <a:schemeClr val="bg1"/>
              </a:solidFill>
              <a:latin typeface="Times" panose="02020603060405020304" pitchFamily="18" charset="0"/>
              <a:cs typeface="Arial" panose="020B0604020202020204" pitchFamily="34" charset="0"/>
            </a:rPr>
            <a:t> (Patna University)</a:t>
          </a:r>
        </a:p>
      </dsp:txBody>
      <dsp:txXfrm rot="-10800000">
        <a:off x="0" y="599"/>
        <a:ext cx="8591117" cy="560369"/>
      </dsp:txXfrm>
    </dsp:sp>
    <dsp:sp modelId="{AECB160B-1589-43CA-8981-6F27A21679BF}">
      <dsp:nvSpPr>
        <dsp:cNvPr id="0" name=""/>
        <dsp:cNvSpPr/>
      </dsp:nvSpPr>
      <dsp:spPr>
        <a:xfrm>
          <a:off x="0" y="725867"/>
          <a:ext cx="4275855" cy="313643"/>
        </a:xfrm>
        <a:prstGeom prst="rect">
          <a:avLst/>
        </a:prstGeom>
        <a:solidFill>
          <a:srgbClr val="FFC000">
            <a:alpha val="90000"/>
          </a:srgbClr>
        </a:solidFill>
        <a:ln>
          <a:solidFill>
            <a:schemeClr val="bg1">
              <a:lumMod val="75000"/>
            </a:schemeClr>
          </a:solidFill>
        </a:ln>
        <a:effectLst/>
        <a:scene3d>
          <a:camera prst="orthographicFront">
            <a:rot lat="0" lon="0" rev="0"/>
          </a:camera>
          <a:lightRig rig="contrasting" dir="t">
            <a:rot lat="0" lon="0" rev="1200000"/>
          </a:lightRig>
        </a:scene3d>
        <a:sp3d z="300000" contourW="19050" prstMaterial="metal">
          <a:bevelB w="165100" h="254000"/>
        </a:sp3d>
      </dsp:spPr>
      <dsp:style>
        <a:lnRef idx="0">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panose="02020603060405020304" pitchFamily="18" charset="0"/>
              <a:cs typeface="Arial" panose="020B0604020202020204" pitchFamily="34" charset="0"/>
            </a:rPr>
            <a:t>Admission details in on-line prospectus</a:t>
          </a:r>
        </a:p>
      </dsp:txBody>
      <dsp:txXfrm>
        <a:off x="0" y="725867"/>
        <a:ext cx="4275855" cy="313643"/>
      </dsp:txXfrm>
    </dsp:sp>
    <dsp:sp modelId="{D685C1E1-ECF3-4FCE-9D4F-383E5D988DFE}">
      <dsp:nvSpPr>
        <dsp:cNvPr id="0" name=""/>
        <dsp:cNvSpPr/>
      </dsp:nvSpPr>
      <dsp:spPr>
        <a:xfrm>
          <a:off x="4277317" y="726626"/>
          <a:ext cx="4312338" cy="308832"/>
        </a:xfrm>
        <a:prstGeom prst="rect">
          <a:avLst/>
        </a:prstGeom>
        <a:solidFill>
          <a:srgbClr val="FFC000">
            <a:alpha val="90000"/>
          </a:srgbClr>
        </a:solidFill>
        <a:ln>
          <a:solidFill>
            <a:schemeClr val="bg1">
              <a:lumMod val="75000"/>
            </a:schemeClr>
          </a:solidFill>
        </a:ln>
        <a:effectLst/>
        <a:scene3d>
          <a:camera prst="orthographicFront">
            <a:rot lat="0" lon="0" rev="0"/>
          </a:camera>
          <a:lightRig rig="contrasting" dir="t">
            <a:rot lat="0" lon="0" rev="1200000"/>
          </a:lightRig>
        </a:scene3d>
        <a:sp3d z="300000" contourW="19050" prstMaterial="metal">
          <a:bevelB w="165100" h="254000"/>
        </a:sp3d>
      </dsp:spPr>
      <dsp:style>
        <a:lnRef idx="0">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panose="02020603060405020304" pitchFamily="18" charset="0"/>
              <a:cs typeface="Arial" panose="020B0604020202020204" pitchFamily="34" charset="0"/>
            </a:rPr>
            <a:t>Advertisement</a:t>
          </a:r>
          <a:r>
            <a:rPr lang="en-US" sz="1400" b="1" kern="1200" dirty="0">
              <a:solidFill>
                <a:schemeClr val="tx1"/>
              </a:solidFill>
              <a:latin typeface="Times" panose="02020603060405020304" pitchFamily="18" charset="0"/>
            </a:rPr>
            <a:t> in Print ,Electronic media &amp; Website</a:t>
          </a:r>
          <a:endParaRPr lang="en-US" sz="1400" b="1" kern="1200" dirty="0">
            <a:solidFill>
              <a:schemeClr val="tx1"/>
            </a:solidFill>
            <a:latin typeface="Times" panose="02020603060405020304" pitchFamily="18" charset="0"/>
            <a:cs typeface="Arial" panose="020B0604020202020204" pitchFamily="34" charset="0"/>
          </a:endParaRPr>
        </a:p>
      </dsp:txBody>
      <dsp:txXfrm>
        <a:off x="4277317" y="726626"/>
        <a:ext cx="4312338" cy="3088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2EEFE2-7E10-4207-9D92-72F22ECBC633}" type="datetimeFigureOut">
              <a:rPr lang="en-IN" smtClean="0"/>
              <a:pPr/>
              <a:t>05-12-2019</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18809-D5E7-42CD-B915-82322312FDB1}" type="slidenum">
              <a:rPr lang="en-IN" smtClean="0"/>
              <a:pPr/>
              <a:t>‹#›</a:t>
            </a:fld>
            <a:endParaRPr lang="en-IN"/>
          </a:p>
        </p:txBody>
      </p:sp>
    </p:spTree>
    <p:extLst>
      <p:ext uri="{BB962C8B-B14F-4D97-AF65-F5344CB8AC3E}">
        <p14:creationId xmlns:p14="http://schemas.microsoft.com/office/powerpoint/2010/main" val="967682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273AB6C-FA57-41E5-BA62-F12313BAF2FF}" type="slidenum">
              <a:rPr lang="en-US" smtClean="0"/>
              <a:pPr/>
              <a:t>29</a:t>
            </a:fld>
            <a:endParaRPr lang="en-US"/>
          </a:p>
        </p:txBody>
      </p:sp>
    </p:spTree>
    <p:extLst>
      <p:ext uri="{BB962C8B-B14F-4D97-AF65-F5344CB8AC3E}">
        <p14:creationId xmlns:p14="http://schemas.microsoft.com/office/powerpoint/2010/main" val="4244864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273AB6C-FA57-41E5-BA62-F12313BAF2FF}" type="slidenum">
              <a:rPr lang="en-US" smtClean="0"/>
              <a:pPr/>
              <a:t>30</a:t>
            </a:fld>
            <a:endParaRPr lang="en-US"/>
          </a:p>
        </p:txBody>
      </p:sp>
    </p:spTree>
    <p:extLst>
      <p:ext uri="{BB962C8B-B14F-4D97-AF65-F5344CB8AC3E}">
        <p14:creationId xmlns:p14="http://schemas.microsoft.com/office/powerpoint/2010/main" val="4195738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273AB6C-FA57-41E5-BA62-F12313BAF2FF}" type="slidenum">
              <a:rPr lang="en-US" smtClean="0"/>
              <a:pPr/>
              <a:t>49</a:t>
            </a:fld>
            <a:endParaRPr lang="en-US"/>
          </a:p>
        </p:txBody>
      </p:sp>
    </p:spTree>
    <p:extLst>
      <p:ext uri="{BB962C8B-B14F-4D97-AF65-F5344CB8AC3E}">
        <p14:creationId xmlns:p14="http://schemas.microsoft.com/office/powerpoint/2010/main" val="156450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273AB6C-FA57-41E5-BA62-F12313BAF2FF}" type="slidenum">
              <a:rPr lang="en-US" smtClean="0"/>
              <a:pPr/>
              <a:t>51</a:t>
            </a:fld>
            <a:endParaRPr lang="en-US"/>
          </a:p>
        </p:txBody>
      </p:sp>
    </p:spTree>
    <p:extLst>
      <p:ext uri="{BB962C8B-B14F-4D97-AF65-F5344CB8AC3E}">
        <p14:creationId xmlns:p14="http://schemas.microsoft.com/office/powerpoint/2010/main" val="2614321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4"/>
            <a:ext cx="6858000" cy="2306637"/>
          </a:xfrm>
        </p:spPr>
        <p:txBody>
          <a:bodyPr anchor="b"/>
          <a:lstStyle>
            <a:lvl1pPr algn="l">
              <a:defRPr sz="60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30624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88909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3000" y="1122363"/>
            <a:ext cx="6858000" cy="2306638"/>
          </a:xfrm>
        </p:spPr>
        <p:txBody>
          <a:bodyPr anchor="b">
            <a:normAutofit/>
          </a:bodyPr>
          <a:lstStyle>
            <a:lvl1pPr>
              <a:defRPr sz="5400">
                <a:solidFill>
                  <a:schemeClr val="accent2"/>
                </a:solidFill>
              </a:defRPr>
            </a:lvl1pPr>
          </a:lstStyle>
          <a:p>
            <a:r>
              <a:rPr lang="en-US"/>
              <a:t>Click to edit Master title style</a:t>
            </a:r>
          </a:p>
        </p:txBody>
      </p:sp>
      <p:sp>
        <p:nvSpPr>
          <p:cNvPr id="3" name="Text Placeholder 2"/>
          <p:cNvSpPr>
            <a:spLocks noGrp="1"/>
          </p:cNvSpPr>
          <p:nvPr>
            <p:ph type="body" idx="1"/>
          </p:nvPr>
        </p:nvSpPr>
        <p:spPr>
          <a:xfrm>
            <a:off x="1143000" y="3602038"/>
            <a:ext cx="6858000" cy="165576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18361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45388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78553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14672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1149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215876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342901"/>
            <a:ext cx="4629150" cy="5829299"/>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668560"/>
            <a:ext cx="2949178" cy="3503641"/>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33518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55995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87396" y="365125"/>
            <a:ext cx="1527954"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609995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80343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4"/>
            <a:ext cx="6858000" cy="2306637"/>
          </a:xfrm>
        </p:spPr>
        <p:txBody>
          <a:bodyPr anchor="b"/>
          <a:lstStyle>
            <a:lvl1pPr algn="l">
              <a:defRPr sz="60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21849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Picture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907765" y="5637364"/>
            <a:ext cx="4893335" cy="534836"/>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4" name="Date Placeholder 3"/>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
        <p:nvSpPr>
          <p:cNvPr id="8" name="Picture Placeholder 7"/>
          <p:cNvSpPr>
            <a:spLocks noGrp="1"/>
          </p:cNvSpPr>
          <p:nvPr>
            <p:ph type="pic" sz="quarter" idx="13"/>
          </p:nvPr>
        </p:nvSpPr>
        <p:spPr>
          <a:xfrm>
            <a:off x="3863340" y="342900"/>
            <a:ext cx="4937760" cy="3840480"/>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
        <p:nvSpPr>
          <p:cNvPr id="9" name="Picture Placeholder 7"/>
          <p:cNvSpPr>
            <a:spLocks noGrp="1"/>
          </p:cNvSpPr>
          <p:nvPr>
            <p:ph type="pic" sz="quarter" idx="14"/>
          </p:nvPr>
        </p:nvSpPr>
        <p:spPr>
          <a:xfrm rot="21360920">
            <a:off x="472856" y="924313"/>
            <a:ext cx="2880360" cy="5120640"/>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
        <p:nvSpPr>
          <p:cNvPr id="2" name="Title 1"/>
          <p:cNvSpPr>
            <a:spLocks noGrp="1"/>
          </p:cNvSpPr>
          <p:nvPr>
            <p:ph type="ctrTitle"/>
          </p:nvPr>
        </p:nvSpPr>
        <p:spPr>
          <a:xfrm>
            <a:off x="3907765" y="4200633"/>
            <a:ext cx="4893335" cy="1370190"/>
          </a:xfrm>
        </p:spPr>
        <p:txBody>
          <a:bodyPr anchor="b">
            <a:normAutofit/>
          </a:bodyPr>
          <a:lstStyle>
            <a:lvl1pPr algn="l">
              <a:defRPr sz="4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920996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with Picture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907765" y="5637364"/>
            <a:ext cx="4893335" cy="534836"/>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4" name="Date Placeholder 3"/>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
        <p:nvSpPr>
          <p:cNvPr id="8" name="Picture Placeholder 7"/>
          <p:cNvSpPr>
            <a:spLocks noGrp="1"/>
          </p:cNvSpPr>
          <p:nvPr>
            <p:ph type="pic" sz="quarter" idx="13"/>
          </p:nvPr>
        </p:nvSpPr>
        <p:spPr>
          <a:xfrm>
            <a:off x="3863340" y="342900"/>
            <a:ext cx="4937760" cy="3840480"/>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
        <p:nvSpPr>
          <p:cNvPr id="9" name="Picture Placeholder 7"/>
          <p:cNvSpPr>
            <a:spLocks noGrp="1"/>
          </p:cNvSpPr>
          <p:nvPr>
            <p:ph type="pic" sz="quarter" idx="14"/>
          </p:nvPr>
        </p:nvSpPr>
        <p:spPr>
          <a:xfrm rot="21360920">
            <a:off x="472856" y="924313"/>
            <a:ext cx="2880360" cy="5120640"/>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
        <p:nvSpPr>
          <p:cNvPr id="2" name="Title 1"/>
          <p:cNvSpPr>
            <a:spLocks noGrp="1"/>
          </p:cNvSpPr>
          <p:nvPr>
            <p:ph type="ctrTitle"/>
          </p:nvPr>
        </p:nvSpPr>
        <p:spPr>
          <a:xfrm>
            <a:off x="3907765" y="4200633"/>
            <a:ext cx="4893335" cy="1370190"/>
          </a:xfrm>
        </p:spPr>
        <p:txBody>
          <a:bodyPr anchor="b">
            <a:normAutofit/>
          </a:bodyPr>
          <a:lstStyle>
            <a:lvl1pPr algn="l">
              <a:defRPr sz="4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854176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orizontal Pictur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
        <p:nvSpPr>
          <p:cNvPr id="5" name="Rectangle 4"/>
          <p:cNvSpPr/>
          <p:nvPr/>
        </p:nvSpPr>
        <p:spPr bwMode="hidden">
          <a:xfrm>
            <a:off x="742" y="685800"/>
            <a:ext cx="9143258" cy="54864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6" name="Rectangle 5"/>
          <p:cNvSpPr/>
          <p:nvPr/>
        </p:nvSpPr>
        <p:spPr>
          <a:xfrm>
            <a:off x="0" y="6172200"/>
            <a:ext cx="9144000" cy="152400"/>
          </a:xfrm>
          <a:prstGeom prst="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7" name="Rectangle 6"/>
          <p:cNvSpPr/>
          <p:nvPr/>
        </p:nvSpPr>
        <p:spPr>
          <a:xfrm>
            <a:off x="0" y="533400"/>
            <a:ext cx="9144000" cy="152400"/>
          </a:xfrm>
          <a:prstGeom prst="rect">
            <a:avLst/>
          </a:prstGeom>
          <a:gradFill flip="none" rotWithShape="1">
            <a:gsLst>
              <a:gs pos="0">
                <a:schemeClr val="accent1"/>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8" name="Picture Placeholder 7"/>
          <p:cNvSpPr>
            <a:spLocks noGrp="1"/>
          </p:cNvSpPr>
          <p:nvPr>
            <p:ph type="pic" sz="quarter" idx="13"/>
          </p:nvPr>
        </p:nvSpPr>
        <p:spPr>
          <a:xfrm>
            <a:off x="342900" y="992124"/>
            <a:ext cx="8458200" cy="487375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Tree>
    <p:extLst>
      <p:ext uri="{BB962C8B-B14F-4D97-AF65-F5344CB8AC3E}">
        <p14:creationId xmlns:p14="http://schemas.microsoft.com/office/powerpoint/2010/main" val="966008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Pictu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
        <p:nvSpPr>
          <p:cNvPr id="5" name="Rectangle 4"/>
          <p:cNvSpPr/>
          <p:nvPr/>
        </p:nvSpPr>
        <p:spPr bwMode="hidden">
          <a:xfrm>
            <a:off x="742" y="685800"/>
            <a:ext cx="9143258" cy="54864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9" name="Rectangle 8"/>
          <p:cNvSpPr/>
          <p:nvPr/>
        </p:nvSpPr>
        <p:spPr>
          <a:xfrm>
            <a:off x="0" y="533400"/>
            <a:ext cx="9144000" cy="152400"/>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0" name="Rectangle 9"/>
          <p:cNvSpPr/>
          <p:nvPr/>
        </p:nvSpPr>
        <p:spPr>
          <a:xfrm>
            <a:off x="0" y="6172200"/>
            <a:ext cx="9144000" cy="152400"/>
          </a:xfrm>
          <a:prstGeom prst="rect">
            <a:avLst/>
          </a:prstGeom>
          <a:gradFill flip="none" rotWithShape="1">
            <a:gsLst>
              <a:gs pos="0">
                <a:schemeClr val="accent5"/>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8" name="Picture Placeholder 7"/>
          <p:cNvSpPr>
            <a:spLocks noGrp="1"/>
          </p:cNvSpPr>
          <p:nvPr>
            <p:ph type="pic" sz="quarter" idx="13"/>
          </p:nvPr>
        </p:nvSpPr>
        <p:spPr>
          <a:xfrm>
            <a:off x="342900" y="992124"/>
            <a:ext cx="4115943" cy="487375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
        <p:nvSpPr>
          <p:cNvPr id="11" name="Picture Placeholder 7"/>
          <p:cNvSpPr>
            <a:spLocks noGrp="1"/>
          </p:cNvSpPr>
          <p:nvPr>
            <p:ph type="pic" sz="quarter" idx="14"/>
          </p:nvPr>
        </p:nvSpPr>
        <p:spPr>
          <a:xfrm>
            <a:off x="4686300" y="992124"/>
            <a:ext cx="4114800" cy="487375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Tree>
    <p:extLst>
      <p:ext uri="{BB962C8B-B14F-4D97-AF65-F5344CB8AC3E}">
        <p14:creationId xmlns:p14="http://schemas.microsoft.com/office/powerpoint/2010/main" val="2851266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Four Pictures with Caption">
    <p:spTree>
      <p:nvGrpSpPr>
        <p:cNvPr id="1" name=""/>
        <p:cNvGrpSpPr/>
        <p:nvPr/>
      </p:nvGrpSpPr>
      <p:grpSpPr>
        <a:xfrm>
          <a:off x="0" y="0"/>
          <a:ext cx="0" cy="0"/>
          <a:chOff x="0" y="0"/>
          <a:chExt cx="0" cy="0"/>
        </a:xfrm>
      </p:grpSpPr>
      <p:sp>
        <p:nvSpPr>
          <p:cNvPr id="8" name="Rectangle 7"/>
          <p:cNvSpPr/>
          <p:nvPr/>
        </p:nvSpPr>
        <p:spPr bwMode="hidden">
          <a:xfrm>
            <a:off x="742" y="685243"/>
            <a:ext cx="9143258" cy="13716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0" name="Rectangle 9"/>
          <p:cNvSpPr/>
          <p:nvPr/>
        </p:nvSpPr>
        <p:spPr>
          <a:xfrm>
            <a:off x="0" y="533400"/>
            <a:ext cx="9144000" cy="152400"/>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a:off x="628650" y="827089"/>
            <a:ext cx="3640227" cy="1143869"/>
          </a:xfrm>
        </p:spPr>
        <p:txBody>
          <a:bodyPr anchor="ctr"/>
          <a:lstStyle>
            <a:lvl1pPr>
              <a:defRPr sz="3200"/>
            </a:lvl1pPr>
          </a:lstStyle>
          <a:p>
            <a:r>
              <a:rPr lang="en-US"/>
              <a:t>Click to edit Master title style</a:t>
            </a:r>
          </a:p>
        </p:txBody>
      </p:sp>
      <p:sp>
        <p:nvSpPr>
          <p:cNvPr id="3" name="Picture Placeholder 2"/>
          <p:cNvSpPr>
            <a:spLocks noGrp="1"/>
          </p:cNvSpPr>
          <p:nvPr>
            <p:ph type="pic" idx="1"/>
          </p:nvPr>
        </p:nvSpPr>
        <p:spPr>
          <a:xfrm>
            <a:off x="4567687" y="533400"/>
            <a:ext cx="1988820" cy="26517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85900" y="2648309"/>
            <a:ext cx="2848874" cy="1828800"/>
          </a:xfrm>
        </p:spPr>
        <p:txBody>
          <a:bodyPr>
            <a:normAutofit/>
          </a:bodyPr>
          <a:lstStyle>
            <a:lvl1pPr marL="0" indent="0">
              <a:buNone/>
              <a:defRPr sz="18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
        <p:nvSpPr>
          <p:cNvPr id="11" name="Picture Placeholder 2"/>
          <p:cNvSpPr>
            <a:spLocks noGrp="1"/>
          </p:cNvSpPr>
          <p:nvPr>
            <p:ph type="pic" idx="13"/>
          </p:nvPr>
        </p:nvSpPr>
        <p:spPr>
          <a:xfrm>
            <a:off x="6799923" y="533400"/>
            <a:ext cx="1988820" cy="26517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Picture Placeholder 2"/>
          <p:cNvSpPr>
            <a:spLocks noGrp="1"/>
          </p:cNvSpPr>
          <p:nvPr>
            <p:ph type="pic" idx="14"/>
          </p:nvPr>
        </p:nvSpPr>
        <p:spPr>
          <a:xfrm>
            <a:off x="4567687" y="3520440"/>
            <a:ext cx="1988820" cy="26517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p:cNvSpPr>
            <a:spLocks noGrp="1"/>
          </p:cNvSpPr>
          <p:nvPr>
            <p:ph type="pic" idx="15"/>
          </p:nvPr>
        </p:nvSpPr>
        <p:spPr>
          <a:xfrm>
            <a:off x="6799923" y="3520440"/>
            <a:ext cx="1988820" cy="26517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714969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bwMode="hidden">
          <a:xfrm>
            <a:off x="742" y="4800600"/>
            <a:ext cx="9143258" cy="13716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9" name="Rectangle 8"/>
          <p:cNvSpPr/>
          <p:nvPr/>
        </p:nvSpPr>
        <p:spPr>
          <a:xfrm>
            <a:off x="0" y="6172200"/>
            <a:ext cx="9144000" cy="152400"/>
          </a:xfrm>
          <a:prstGeom prst="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a:off x="628650" y="4904118"/>
            <a:ext cx="3943350" cy="1143869"/>
          </a:xfrm>
        </p:spPr>
        <p:txBody>
          <a:bodyPr anchor="ctr"/>
          <a:lstStyle>
            <a:lvl1pPr>
              <a:defRPr sz="3200"/>
            </a:lvl1pPr>
          </a:lstStyle>
          <a:p>
            <a:r>
              <a:rPr lang="en-US"/>
              <a:t>Click to edit Master title style</a:t>
            </a:r>
          </a:p>
        </p:txBody>
      </p:sp>
      <p:sp>
        <p:nvSpPr>
          <p:cNvPr id="3" name="Picture Placeholder 2"/>
          <p:cNvSpPr>
            <a:spLocks noGrp="1"/>
          </p:cNvSpPr>
          <p:nvPr>
            <p:ph type="pic" idx="1"/>
          </p:nvPr>
        </p:nvSpPr>
        <p:spPr>
          <a:xfrm>
            <a:off x="5010150" y="392112"/>
            <a:ext cx="3771900" cy="5964238"/>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85900" y="1524000"/>
            <a:ext cx="3086100" cy="1905000"/>
          </a:xfrm>
        </p:spPr>
        <p:txBody>
          <a:bodyPr>
            <a:normAutofit/>
          </a:bodyPr>
          <a:lstStyle>
            <a:lvl1pPr marL="0" indent="0">
              <a:buNone/>
              <a:defRPr sz="18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16870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
        <p:nvSpPr>
          <p:cNvPr id="8" name="Picture Placeholder 7"/>
          <p:cNvSpPr>
            <a:spLocks noGrp="1"/>
          </p:cNvSpPr>
          <p:nvPr>
            <p:ph type="pic" sz="quarter" idx="13"/>
          </p:nvPr>
        </p:nvSpPr>
        <p:spPr>
          <a:xfrm>
            <a:off x="342900" y="342900"/>
            <a:ext cx="4115943" cy="393580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
        <p:nvSpPr>
          <p:cNvPr id="11" name="Picture Placeholder 7"/>
          <p:cNvSpPr>
            <a:spLocks noGrp="1"/>
          </p:cNvSpPr>
          <p:nvPr>
            <p:ph type="pic" sz="quarter" idx="14"/>
          </p:nvPr>
        </p:nvSpPr>
        <p:spPr>
          <a:xfrm>
            <a:off x="4686300" y="342900"/>
            <a:ext cx="4114800" cy="393580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
        <p:nvSpPr>
          <p:cNvPr id="12" name="Text Placeholder 3"/>
          <p:cNvSpPr>
            <a:spLocks noGrp="1"/>
          </p:cNvSpPr>
          <p:nvPr>
            <p:ph type="body" sz="half" idx="2"/>
          </p:nvPr>
        </p:nvSpPr>
        <p:spPr>
          <a:xfrm>
            <a:off x="1029272" y="4485736"/>
            <a:ext cx="2743200" cy="1686464"/>
          </a:xfrm>
        </p:spPr>
        <p:txBody>
          <a:bodyPr>
            <a:normAutofit/>
          </a:bodyPr>
          <a:lstStyle>
            <a:lvl1pPr marL="0" indent="0">
              <a:buNone/>
              <a:defRPr sz="18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p:cNvSpPr>
            <a:spLocks noGrp="1"/>
          </p:cNvSpPr>
          <p:nvPr>
            <p:ph type="body" sz="half" idx="15"/>
          </p:nvPr>
        </p:nvSpPr>
        <p:spPr>
          <a:xfrm>
            <a:off x="5372100" y="4485736"/>
            <a:ext cx="2743200" cy="1686464"/>
          </a:xfrm>
        </p:spPr>
        <p:txBody>
          <a:bodyPr>
            <a:normAutofit/>
          </a:bodyPr>
          <a:lstStyle>
            <a:lvl1pPr marL="0" indent="0">
              <a:buNone/>
              <a:defRPr sz="18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56073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ree Pictures with Caption">
    <p:spTree>
      <p:nvGrpSpPr>
        <p:cNvPr id="1" name=""/>
        <p:cNvGrpSpPr/>
        <p:nvPr/>
      </p:nvGrpSpPr>
      <p:grpSpPr>
        <a:xfrm>
          <a:off x="0" y="0"/>
          <a:ext cx="0" cy="0"/>
          <a:chOff x="0" y="0"/>
          <a:chExt cx="0" cy="0"/>
        </a:xfrm>
      </p:grpSpPr>
      <p:sp>
        <p:nvSpPr>
          <p:cNvPr id="8" name="Rectangle 7"/>
          <p:cNvSpPr/>
          <p:nvPr/>
        </p:nvSpPr>
        <p:spPr bwMode="hidden">
          <a:xfrm>
            <a:off x="742" y="685243"/>
            <a:ext cx="9143258" cy="13716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0" name="Rectangle 9"/>
          <p:cNvSpPr/>
          <p:nvPr/>
        </p:nvSpPr>
        <p:spPr>
          <a:xfrm>
            <a:off x="0" y="533400"/>
            <a:ext cx="9144000" cy="152400"/>
          </a:xfrm>
          <a:prstGeom prst="rect">
            <a:avLst/>
          </a:prstGeom>
          <a:gradFill flip="none" rotWithShape="1">
            <a:gsLst>
              <a:gs pos="0">
                <a:schemeClr val="accent4"/>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a:off x="628650" y="827089"/>
            <a:ext cx="3640227" cy="1143869"/>
          </a:xfrm>
        </p:spPr>
        <p:txBody>
          <a:bodyPr anchor="ctr"/>
          <a:lstStyle>
            <a:lvl1pPr>
              <a:defRPr sz="3200"/>
            </a:lvl1pPr>
          </a:lstStyle>
          <a:p>
            <a:r>
              <a:rPr lang="en-US"/>
              <a:t>Click to edit Master title style</a:t>
            </a:r>
          </a:p>
        </p:txBody>
      </p:sp>
      <p:sp>
        <p:nvSpPr>
          <p:cNvPr id="3" name="Picture Placeholder 2"/>
          <p:cNvSpPr>
            <a:spLocks noGrp="1"/>
          </p:cNvSpPr>
          <p:nvPr>
            <p:ph type="pic" idx="1"/>
          </p:nvPr>
        </p:nvSpPr>
        <p:spPr>
          <a:xfrm>
            <a:off x="4567686" y="533400"/>
            <a:ext cx="4233413" cy="393192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904116" y="4693204"/>
            <a:ext cx="3611234" cy="1478996"/>
          </a:xfrm>
        </p:spPr>
        <p:txBody>
          <a:bodyPr>
            <a:normAutofit/>
          </a:bodyPr>
          <a:lstStyle>
            <a:lvl1pPr marL="0" indent="0">
              <a:buNone/>
              <a:defRPr sz="18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
        <p:nvSpPr>
          <p:cNvPr id="15" name="Picture Placeholder 2"/>
          <p:cNvSpPr>
            <a:spLocks noGrp="1"/>
          </p:cNvSpPr>
          <p:nvPr>
            <p:ph type="pic" idx="14"/>
          </p:nvPr>
        </p:nvSpPr>
        <p:spPr>
          <a:xfrm rot="195460">
            <a:off x="2420987" y="2470557"/>
            <a:ext cx="1783080" cy="31089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p:cNvSpPr>
            <a:spLocks noGrp="1"/>
          </p:cNvSpPr>
          <p:nvPr>
            <p:ph type="pic" idx="13"/>
          </p:nvPr>
        </p:nvSpPr>
        <p:spPr>
          <a:xfrm rot="21394454">
            <a:off x="594525" y="2816440"/>
            <a:ext cx="1783080" cy="31089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991035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lt Three Pictures with Caption">
    <p:spTree>
      <p:nvGrpSpPr>
        <p:cNvPr id="1" name=""/>
        <p:cNvGrpSpPr/>
        <p:nvPr/>
      </p:nvGrpSpPr>
      <p:grpSpPr>
        <a:xfrm>
          <a:off x="0" y="0"/>
          <a:ext cx="0" cy="0"/>
          <a:chOff x="0" y="0"/>
          <a:chExt cx="0" cy="0"/>
        </a:xfrm>
      </p:grpSpPr>
      <p:sp>
        <p:nvSpPr>
          <p:cNvPr id="12" name="Rectangle 11"/>
          <p:cNvSpPr/>
          <p:nvPr/>
        </p:nvSpPr>
        <p:spPr bwMode="hidden">
          <a:xfrm>
            <a:off x="742" y="4800600"/>
            <a:ext cx="9143258" cy="13716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3" name="Rectangle 12"/>
          <p:cNvSpPr/>
          <p:nvPr/>
        </p:nvSpPr>
        <p:spPr>
          <a:xfrm>
            <a:off x="0" y="6172200"/>
            <a:ext cx="9144000" cy="152400"/>
          </a:xfrm>
          <a:prstGeom prst="rect">
            <a:avLst/>
          </a:prstGeom>
          <a:gradFill flip="none" rotWithShape="1">
            <a:gsLst>
              <a:gs pos="0">
                <a:schemeClr val="accent3"/>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a:off x="4571999" y="4891327"/>
            <a:ext cx="3932506" cy="1143869"/>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4572000" y="3446687"/>
            <a:ext cx="3932506" cy="1218766"/>
          </a:xfrm>
        </p:spPr>
        <p:txBody>
          <a:bodyPr>
            <a:normAutofit/>
          </a:bodyPr>
          <a:lstStyle>
            <a:lvl1pPr marL="0" indent="0">
              <a:buNone/>
              <a:defRPr sz="18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
        <p:nvSpPr>
          <p:cNvPr id="15" name="Picture Placeholder 2"/>
          <p:cNvSpPr>
            <a:spLocks noGrp="1"/>
          </p:cNvSpPr>
          <p:nvPr>
            <p:ph type="pic" idx="14"/>
          </p:nvPr>
        </p:nvSpPr>
        <p:spPr>
          <a:xfrm rot="21399265">
            <a:off x="4761087" y="454960"/>
            <a:ext cx="2468880" cy="246888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p:cNvSpPr>
            <a:spLocks noGrp="1"/>
          </p:cNvSpPr>
          <p:nvPr>
            <p:ph type="pic" idx="13"/>
          </p:nvPr>
        </p:nvSpPr>
        <p:spPr>
          <a:xfrm rot="303383">
            <a:off x="7245105" y="669025"/>
            <a:ext cx="1463322" cy="2551434"/>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p:cNvSpPr>
            <a:spLocks noGrp="1"/>
          </p:cNvSpPr>
          <p:nvPr>
            <p:ph type="pic" idx="1"/>
          </p:nvPr>
        </p:nvSpPr>
        <p:spPr>
          <a:xfrm>
            <a:off x="342901" y="350520"/>
            <a:ext cx="3771900" cy="597408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455937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42242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3000" y="1122363"/>
            <a:ext cx="6858000" cy="2306638"/>
          </a:xfrm>
        </p:spPr>
        <p:txBody>
          <a:bodyPr anchor="b">
            <a:normAutofit/>
          </a:bodyPr>
          <a:lstStyle>
            <a:lvl1pPr>
              <a:defRPr sz="5400">
                <a:solidFill>
                  <a:schemeClr val="accent2"/>
                </a:solidFill>
              </a:defRPr>
            </a:lvl1pPr>
          </a:lstStyle>
          <a:p>
            <a:r>
              <a:rPr lang="en-US"/>
              <a:t>Click to edit Master title style</a:t>
            </a:r>
          </a:p>
        </p:txBody>
      </p:sp>
      <p:sp>
        <p:nvSpPr>
          <p:cNvPr id="3" name="Text Placeholder 2"/>
          <p:cNvSpPr>
            <a:spLocks noGrp="1"/>
          </p:cNvSpPr>
          <p:nvPr>
            <p:ph type="body" idx="1"/>
          </p:nvPr>
        </p:nvSpPr>
        <p:spPr>
          <a:xfrm>
            <a:off x="1143000" y="3602038"/>
            <a:ext cx="6858000" cy="165576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48965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orizontal Pictur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
        <p:nvSpPr>
          <p:cNvPr id="5" name="Rectangle 4"/>
          <p:cNvSpPr/>
          <p:nvPr/>
        </p:nvSpPr>
        <p:spPr bwMode="hidden">
          <a:xfrm>
            <a:off x="742" y="685800"/>
            <a:ext cx="9143258" cy="54864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6" name="Rectangle 5"/>
          <p:cNvSpPr/>
          <p:nvPr/>
        </p:nvSpPr>
        <p:spPr>
          <a:xfrm>
            <a:off x="0" y="6172200"/>
            <a:ext cx="9144000" cy="152400"/>
          </a:xfrm>
          <a:prstGeom prst="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7" name="Rectangle 6"/>
          <p:cNvSpPr/>
          <p:nvPr/>
        </p:nvSpPr>
        <p:spPr>
          <a:xfrm>
            <a:off x="0" y="533400"/>
            <a:ext cx="9144000" cy="152400"/>
          </a:xfrm>
          <a:prstGeom prst="rect">
            <a:avLst/>
          </a:prstGeom>
          <a:gradFill flip="none" rotWithShape="1">
            <a:gsLst>
              <a:gs pos="0">
                <a:schemeClr val="accent1"/>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8" name="Picture Placeholder 7"/>
          <p:cNvSpPr>
            <a:spLocks noGrp="1"/>
          </p:cNvSpPr>
          <p:nvPr>
            <p:ph type="pic" sz="quarter" idx="13"/>
          </p:nvPr>
        </p:nvSpPr>
        <p:spPr>
          <a:xfrm>
            <a:off x="342900" y="992124"/>
            <a:ext cx="8458200" cy="487375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Tree>
    <p:extLst>
      <p:ext uri="{BB962C8B-B14F-4D97-AF65-F5344CB8AC3E}">
        <p14:creationId xmlns:p14="http://schemas.microsoft.com/office/powerpoint/2010/main" val="300642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5153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53718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89509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42580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215876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342901"/>
            <a:ext cx="4629150" cy="5829299"/>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668560"/>
            <a:ext cx="2949178" cy="3503641"/>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9147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73837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87396" y="365125"/>
            <a:ext cx="1527954"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609995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3991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9399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0599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980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Pictu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
        <p:nvSpPr>
          <p:cNvPr id="5" name="Rectangle 4"/>
          <p:cNvSpPr/>
          <p:nvPr/>
        </p:nvSpPr>
        <p:spPr bwMode="hidden">
          <a:xfrm>
            <a:off x="742" y="685800"/>
            <a:ext cx="9143258" cy="54864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9" name="Rectangle 8"/>
          <p:cNvSpPr/>
          <p:nvPr/>
        </p:nvSpPr>
        <p:spPr>
          <a:xfrm>
            <a:off x="0" y="533400"/>
            <a:ext cx="9144000" cy="152400"/>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0" name="Rectangle 9"/>
          <p:cNvSpPr/>
          <p:nvPr/>
        </p:nvSpPr>
        <p:spPr>
          <a:xfrm>
            <a:off x="0" y="6172200"/>
            <a:ext cx="9144000" cy="152400"/>
          </a:xfrm>
          <a:prstGeom prst="rect">
            <a:avLst/>
          </a:prstGeom>
          <a:gradFill flip="none" rotWithShape="1">
            <a:gsLst>
              <a:gs pos="0">
                <a:schemeClr val="accent5"/>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8" name="Picture Placeholder 7"/>
          <p:cNvSpPr>
            <a:spLocks noGrp="1"/>
          </p:cNvSpPr>
          <p:nvPr>
            <p:ph type="pic" sz="quarter" idx="13"/>
          </p:nvPr>
        </p:nvSpPr>
        <p:spPr>
          <a:xfrm>
            <a:off x="342900" y="992124"/>
            <a:ext cx="4115943" cy="487375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
        <p:nvSpPr>
          <p:cNvPr id="11" name="Picture Placeholder 7"/>
          <p:cNvSpPr>
            <a:spLocks noGrp="1"/>
          </p:cNvSpPr>
          <p:nvPr>
            <p:ph type="pic" sz="quarter" idx="14"/>
          </p:nvPr>
        </p:nvSpPr>
        <p:spPr>
          <a:xfrm>
            <a:off x="4686300" y="992124"/>
            <a:ext cx="4114800" cy="487375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Tree>
    <p:extLst>
      <p:ext uri="{BB962C8B-B14F-4D97-AF65-F5344CB8AC3E}">
        <p14:creationId xmlns:p14="http://schemas.microsoft.com/office/powerpoint/2010/main" val="2254707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5149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6543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4593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3407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9479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8271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6244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3393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and Left Picture Layout">
    <p:spTree>
      <p:nvGrpSpPr>
        <p:cNvPr id="1" name=""/>
        <p:cNvGrpSpPr/>
        <p:nvPr/>
      </p:nvGrpSpPr>
      <p:grpSpPr>
        <a:xfrm>
          <a:off x="0" y="0"/>
          <a:ext cx="0" cy="0"/>
          <a:chOff x="0" y="0"/>
          <a:chExt cx="0" cy="0"/>
        </a:xfrm>
      </p:grpSpPr>
      <p:sp>
        <p:nvSpPr>
          <p:cNvPr id="10" name="Rectangle 18" descr="Rectangle shape">
            <a:extLst>
              <a:ext uri="{FF2B5EF4-FFF2-40B4-BE49-F238E27FC236}">
                <a16:creationId xmlns:a16="http://schemas.microsoft.com/office/drawing/2014/main" id="{D2154103-FC4F-4381-B8F8-EBD2FE883B77}"/>
              </a:ext>
            </a:extLst>
          </p:cNvPr>
          <p:cNvSpPr/>
          <p:nvPr userDrawn="1"/>
        </p:nvSpPr>
        <p:spPr>
          <a:xfrm>
            <a:off x="-1" y="2816577"/>
            <a:ext cx="639251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 name="Picture Placeholder 7">
            <a:extLst>
              <a:ext uri="{FF2B5EF4-FFF2-40B4-BE49-F238E27FC236}">
                <a16:creationId xmlns:a16="http://schemas.microsoft.com/office/drawing/2014/main" id="{7BF30168-0B34-44BC-AACE-89DE62358C88}"/>
              </a:ext>
            </a:extLst>
          </p:cNvPr>
          <p:cNvSpPr>
            <a:spLocks noGrp="1"/>
          </p:cNvSpPr>
          <p:nvPr>
            <p:ph type="pic" sz="quarter" idx="14"/>
          </p:nvPr>
        </p:nvSpPr>
        <p:spPr>
          <a:xfrm>
            <a:off x="628650" y="765175"/>
            <a:ext cx="3321844" cy="6092825"/>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4559296" y="1391822"/>
            <a:ext cx="3939152"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768317" y="774398"/>
            <a:ext cx="174879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Text Placeholder 2">
            <a:extLst>
              <a:ext uri="{FF2B5EF4-FFF2-40B4-BE49-F238E27FC236}">
                <a16:creationId xmlns:a16="http://schemas.microsoft.com/office/drawing/2014/main" id="{BEB1C6EE-FA97-4634-A102-9B45058E9E25}"/>
              </a:ext>
            </a:extLst>
          </p:cNvPr>
          <p:cNvSpPr>
            <a:spLocks noGrp="1"/>
          </p:cNvSpPr>
          <p:nvPr>
            <p:ph type="body" idx="13"/>
          </p:nvPr>
        </p:nvSpPr>
        <p:spPr>
          <a:xfrm>
            <a:off x="4580693" y="3203259"/>
            <a:ext cx="3917754" cy="2880344"/>
          </a:xfrm>
        </p:spPr>
        <p:txBody>
          <a:bodyPr lIns="0" tIns="0" rIns="0" bIns="0" anchor="t" anchorCtr="0">
            <a:normAutofit/>
          </a:bodyPr>
          <a:lstStyle>
            <a:lvl1pPr marL="216000" indent="-21600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898759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ase Study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646694" y="3636831"/>
            <a:ext cx="2204791" cy="1844288"/>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28651" y="1851977"/>
            <a:ext cx="2221931"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6" name="Text Placeholder 17">
            <a:extLst>
              <a:ext uri="{FF2B5EF4-FFF2-40B4-BE49-F238E27FC236}">
                <a16:creationId xmlns:a16="http://schemas.microsoft.com/office/drawing/2014/main" id="{177BAD76-5C75-4FA2-B792-300193BDC997}"/>
              </a:ext>
            </a:extLst>
          </p:cNvPr>
          <p:cNvSpPr>
            <a:spLocks noGrp="1"/>
          </p:cNvSpPr>
          <p:nvPr>
            <p:ph type="body" sz="quarter" idx="25"/>
          </p:nvPr>
        </p:nvSpPr>
        <p:spPr>
          <a:xfrm>
            <a:off x="3950494" y="1588459"/>
            <a:ext cx="4563666" cy="2118127"/>
          </a:xfrm>
        </p:spPr>
        <p:txBody>
          <a:bodyPr>
            <a:noAutofit/>
          </a:bodyPr>
          <a:lstStyle>
            <a:lvl1pPr marL="0" indent="0" algn="l">
              <a:spcBef>
                <a:spcPts val="600"/>
              </a:spcBef>
              <a:buNone/>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Click to edit Master text styles</a:t>
            </a:r>
          </a:p>
        </p:txBody>
      </p:sp>
      <p:sp>
        <p:nvSpPr>
          <p:cNvPr id="29" name="Text Placeholder 17">
            <a:extLst>
              <a:ext uri="{FF2B5EF4-FFF2-40B4-BE49-F238E27FC236}">
                <a16:creationId xmlns:a16="http://schemas.microsoft.com/office/drawing/2014/main" id="{AE2A9BB2-4A2A-49A1-8337-C26A0EC27E25}"/>
              </a:ext>
            </a:extLst>
          </p:cNvPr>
          <p:cNvSpPr>
            <a:spLocks noGrp="1"/>
          </p:cNvSpPr>
          <p:nvPr>
            <p:ph type="body" sz="quarter" idx="28"/>
          </p:nvPr>
        </p:nvSpPr>
        <p:spPr>
          <a:xfrm>
            <a:off x="3950494" y="3932557"/>
            <a:ext cx="4563666" cy="1548563"/>
          </a:xfrm>
        </p:spPr>
        <p:txBody>
          <a:bodyPr>
            <a:noAutofit/>
          </a:bodyPr>
          <a:lstStyle>
            <a:lvl1pPr marL="216000" indent="-216000" algn="l">
              <a:spcBef>
                <a:spcPts val="600"/>
              </a:spcBef>
              <a:buClr>
                <a:schemeClr val="accent1"/>
              </a:buClr>
              <a:buFont typeface="Wingdings" panose="05000000000000000000" pitchFamily="2" charset="2"/>
              <a:buChar char="§"/>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Click to edit Master text styles</a:t>
            </a:r>
          </a:p>
        </p:txBody>
      </p:sp>
      <p:sp>
        <p:nvSpPr>
          <p:cNvPr id="13" name="Rectangle 9" descr="Rectangle shape">
            <a:extLst>
              <a:ext uri="{FF2B5EF4-FFF2-40B4-BE49-F238E27FC236}">
                <a16:creationId xmlns:a16="http://schemas.microsoft.com/office/drawing/2014/main" id="{BAFA4FEF-7A90-4960-976C-29791A7BE2C2}"/>
              </a:ext>
            </a:extLst>
          </p:cNvPr>
          <p:cNvSpPr/>
          <p:nvPr userDrawn="1"/>
        </p:nvSpPr>
        <p:spPr>
          <a:xfrm>
            <a:off x="0" y="3292402"/>
            <a:ext cx="27822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Tree>
    <p:extLst>
      <p:ext uri="{BB962C8B-B14F-4D97-AF65-F5344CB8AC3E}">
        <p14:creationId xmlns:p14="http://schemas.microsoft.com/office/powerpoint/2010/main" val="3744613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Four Pictures with Caption">
    <p:spTree>
      <p:nvGrpSpPr>
        <p:cNvPr id="1" name=""/>
        <p:cNvGrpSpPr/>
        <p:nvPr/>
      </p:nvGrpSpPr>
      <p:grpSpPr>
        <a:xfrm>
          <a:off x="0" y="0"/>
          <a:ext cx="0" cy="0"/>
          <a:chOff x="0" y="0"/>
          <a:chExt cx="0" cy="0"/>
        </a:xfrm>
      </p:grpSpPr>
      <p:sp>
        <p:nvSpPr>
          <p:cNvPr id="8" name="Rectangle 7"/>
          <p:cNvSpPr/>
          <p:nvPr/>
        </p:nvSpPr>
        <p:spPr bwMode="hidden">
          <a:xfrm>
            <a:off x="742" y="685243"/>
            <a:ext cx="9143258" cy="13716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0" name="Rectangle 9"/>
          <p:cNvSpPr/>
          <p:nvPr/>
        </p:nvSpPr>
        <p:spPr>
          <a:xfrm>
            <a:off x="0" y="533400"/>
            <a:ext cx="9144000" cy="152400"/>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a:off x="628650" y="827089"/>
            <a:ext cx="3640227" cy="1143869"/>
          </a:xfrm>
        </p:spPr>
        <p:txBody>
          <a:bodyPr anchor="ctr"/>
          <a:lstStyle>
            <a:lvl1pPr>
              <a:defRPr sz="3200"/>
            </a:lvl1pPr>
          </a:lstStyle>
          <a:p>
            <a:r>
              <a:rPr lang="en-US"/>
              <a:t>Click to edit Master title style</a:t>
            </a:r>
          </a:p>
        </p:txBody>
      </p:sp>
      <p:sp>
        <p:nvSpPr>
          <p:cNvPr id="3" name="Picture Placeholder 2"/>
          <p:cNvSpPr>
            <a:spLocks noGrp="1"/>
          </p:cNvSpPr>
          <p:nvPr>
            <p:ph type="pic" idx="1"/>
          </p:nvPr>
        </p:nvSpPr>
        <p:spPr>
          <a:xfrm>
            <a:off x="4567687" y="533400"/>
            <a:ext cx="1988820" cy="26517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85900" y="2648309"/>
            <a:ext cx="2848874" cy="1828800"/>
          </a:xfrm>
        </p:spPr>
        <p:txBody>
          <a:bodyPr>
            <a:normAutofit/>
          </a:bodyPr>
          <a:lstStyle>
            <a:lvl1pPr marL="0" indent="0">
              <a:buNone/>
              <a:defRPr sz="18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
        <p:nvSpPr>
          <p:cNvPr id="11" name="Picture Placeholder 2"/>
          <p:cNvSpPr>
            <a:spLocks noGrp="1"/>
          </p:cNvSpPr>
          <p:nvPr>
            <p:ph type="pic" idx="13"/>
          </p:nvPr>
        </p:nvSpPr>
        <p:spPr>
          <a:xfrm>
            <a:off x="6799923" y="533400"/>
            <a:ext cx="1988820" cy="26517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Picture Placeholder 2"/>
          <p:cNvSpPr>
            <a:spLocks noGrp="1"/>
          </p:cNvSpPr>
          <p:nvPr>
            <p:ph type="pic" idx="14"/>
          </p:nvPr>
        </p:nvSpPr>
        <p:spPr>
          <a:xfrm>
            <a:off x="4567687" y="3520440"/>
            <a:ext cx="1988820" cy="26517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p:cNvSpPr>
            <a:spLocks noGrp="1"/>
          </p:cNvSpPr>
          <p:nvPr>
            <p:ph type="pic" idx="15"/>
          </p:nvPr>
        </p:nvSpPr>
        <p:spPr>
          <a:xfrm>
            <a:off x="6799923" y="3520440"/>
            <a:ext cx="1988820" cy="26517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01937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CC58465-E97E-4E1D-9474-3A8598E02AFE}"/>
              </a:ext>
            </a:extLst>
          </p:cNvPr>
          <p:cNvSpPr>
            <a:spLocks noGrp="1"/>
          </p:cNvSpPr>
          <p:nvPr>
            <p:ph type="ftr" sz="quarter" idx="10"/>
          </p:nvPr>
        </p:nvSpPr>
        <p:spPr/>
        <p:txBody>
          <a:bodyPr/>
          <a:lstStyle/>
          <a:p>
            <a:endParaRPr lang="en-US" dirty="0"/>
          </a:p>
        </p:txBody>
      </p:sp>
      <p:sp>
        <p:nvSpPr>
          <p:cNvPr id="16" name="Rectangle 15">
            <a:extLst>
              <a:ext uri="{FF2B5EF4-FFF2-40B4-BE49-F238E27FC236}">
                <a16:creationId xmlns:a16="http://schemas.microsoft.com/office/drawing/2014/main" id="{51CB8825-2B98-4A58-BBF0-3F45E24C0A63}"/>
              </a:ext>
              <a:ext uri="{C183D7F6-B498-43B3-948B-1728B52AA6E4}">
                <adec:decorative xmlns:adec="http://schemas.microsoft.com/office/drawing/2017/decorative" val="1"/>
              </a:ext>
            </a:extLst>
          </p:cNvPr>
          <p:cNvSpPr/>
          <p:nvPr userDrawn="1"/>
        </p:nvSpPr>
        <p:spPr bwMode="ltGray">
          <a:xfrm rot="5400000">
            <a:off x="-3063309" y="3063312"/>
            <a:ext cx="6857996" cy="7313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0" name="Group 19">
            <a:extLst>
              <a:ext uri="{FF2B5EF4-FFF2-40B4-BE49-F238E27FC236}">
                <a16:creationId xmlns:a16="http://schemas.microsoft.com/office/drawing/2014/main" id="{AFDC9087-75BB-4A80-8BC0-744088B2C08E}"/>
              </a:ext>
            </a:extLst>
          </p:cNvPr>
          <p:cNvGrpSpPr/>
          <p:nvPr userDrawn="1"/>
        </p:nvGrpSpPr>
        <p:grpSpPr bwMode="blackWhite">
          <a:xfrm>
            <a:off x="0" y="606650"/>
            <a:ext cx="973394" cy="5644703"/>
            <a:chOff x="0" y="1757516"/>
            <a:chExt cx="1297858" cy="3342968"/>
          </a:xfrm>
        </p:grpSpPr>
        <p:sp>
          <p:nvSpPr>
            <p:cNvPr id="21" name="Rectangle 20">
              <a:extLst>
                <a:ext uri="{FF2B5EF4-FFF2-40B4-BE49-F238E27FC236}">
                  <a16:creationId xmlns:a16="http://schemas.microsoft.com/office/drawing/2014/main" id="{6C1240C7-551C-4576-8C73-2E6F6E73364D}"/>
                </a:ext>
                <a:ext uri="{C183D7F6-B498-43B3-948B-1728B52AA6E4}">
                  <adec:decorative xmlns:adec="http://schemas.microsoft.com/office/drawing/2017/decorative" val="1"/>
                </a:ext>
              </a:extLst>
            </p:cNvPr>
            <p:cNvSpPr/>
            <p:nvPr userDrawn="1"/>
          </p:nvSpPr>
          <p:spPr bwMode="blackWhite">
            <a:xfrm>
              <a:off x="0" y="1757516"/>
              <a:ext cx="1297858" cy="3342968"/>
            </a:xfrm>
            <a:prstGeom prst="rect">
              <a:avLst/>
            </a:prstGeom>
            <a:solidFill>
              <a:schemeClr val="accent4">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C6E8C282-D271-4D9C-BBBC-D451DE8CC248}"/>
                </a:ext>
                <a:ext uri="{C183D7F6-B498-43B3-948B-1728B52AA6E4}">
                  <adec:decorative xmlns:adec="http://schemas.microsoft.com/office/drawing/2017/decorative" val="1"/>
                </a:ext>
              </a:extLst>
            </p:cNvPr>
            <p:cNvSpPr>
              <a:spLocks noChangeAspect="1"/>
            </p:cNvSpPr>
            <p:nvPr userDrawn="1"/>
          </p:nvSpPr>
          <p:spPr bwMode="blackWhite">
            <a:xfrm>
              <a:off x="0" y="1814469"/>
              <a:ext cx="1199535" cy="3240708"/>
            </a:xfrm>
            <a:prstGeom prst="rect">
              <a:avLst/>
            </a:prstGeom>
            <a:solidFill>
              <a:schemeClr val="tx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 name="Title 3">
            <a:extLst>
              <a:ext uri="{FF2B5EF4-FFF2-40B4-BE49-F238E27FC236}">
                <a16:creationId xmlns:a16="http://schemas.microsoft.com/office/drawing/2014/main" id="{9620DB12-FB5C-4BFD-803E-4AAEBA1560FF}"/>
              </a:ext>
            </a:extLst>
          </p:cNvPr>
          <p:cNvSpPr>
            <a:spLocks noGrp="1"/>
          </p:cNvSpPr>
          <p:nvPr>
            <p:ph type="title"/>
          </p:nvPr>
        </p:nvSpPr>
        <p:spPr bwMode="blackWhite"/>
        <p:txBody>
          <a:bodyPr/>
          <a:lstStyle/>
          <a:p>
            <a:r>
              <a:rPr lang="en-US"/>
              <a:t>Click to edit Master title style</a:t>
            </a:r>
          </a:p>
        </p:txBody>
      </p:sp>
      <p:grpSp>
        <p:nvGrpSpPr>
          <p:cNvPr id="37" name="Group 36">
            <a:extLst>
              <a:ext uri="{FF2B5EF4-FFF2-40B4-BE49-F238E27FC236}">
                <a16:creationId xmlns:a16="http://schemas.microsoft.com/office/drawing/2014/main" id="{3A587609-5156-4836-A546-E7B691417956}"/>
              </a:ext>
              <a:ext uri="{C183D7F6-B498-43B3-948B-1728B52AA6E4}">
                <adec:decorative xmlns:adec="http://schemas.microsoft.com/office/drawing/2017/decorative" val="1"/>
              </a:ext>
            </a:extLst>
          </p:cNvPr>
          <p:cNvGrpSpPr/>
          <p:nvPr userDrawn="1"/>
        </p:nvGrpSpPr>
        <p:grpSpPr bwMode="ltGray">
          <a:xfrm rot="16200000" flipH="1">
            <a:off x="5636649" y="3350651"/>
            <a:ext cx="6858000" cy="156699"/>
            <a:chOff x="2" y="0"/>
            <a:chExt cx="12213270" cy="6858001"/>
          </a:xfrm>
        </p:grpSpPr>
        <p:sp>
          <p:nvSpPr>
            <p:cNvPr id="38" name="Rectangle 37">
              <a:extLst>
                <a:ext uri="{FF2B5EF4-FFF2-40B4-BE49-F238E27FC236}">
                  <a16:creationId xmlns:a16="http://schemas.microsoft.com/office/drawing/2014/main" id="{99F5EB93-F1CE-4445-875B-C71F1DE8D734}"/>
                </a:ext>
              </a:extLst>
            </p:cNvPr>
            <p:cNvSpPr/>
            <p:nvPr/>
          </p:nvSpPr>
          <p:spPr bwMode="ltGray">
            <a:xfrm rot="5400000">
              <a:off x="-2839064" y="2839066"/>
              <a:ext cx="6858000" cy="1179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9" name="Rectangle 38">
              <a:extLst>
                <a:ext uri="{FF2B5EF4-FFF2-40B4-BE49-F238E27FC236}">
                  <a16:creationId xmlns:a16="http://schemas.microsoft.com/office/drawing/2014/main" id="{0361912F-540D-4488-A6CD-2115608D3AB0}"/>
                </a:ext>
              </a:extLst>
            </p:cNvPr>
            <p:cNvSpPr/>
            <p:nvPr/>
          </p:nvSpPr>
          <p:spPr bwMode="ltGray">
            <a:xfrm rot="5400000">
              <a:off x="-1836027" y="2839066"/>
              <a:ext cx="6858000" cy="11798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Rectangle 39">
              <a:extLst>
                <a:ext uri="{FF2B5EF4-FFF2-40B4-BE49-F238E27FC236}">
                  <a16:creationId xmlns:a16="http://schemas.microsoft.com/office/drawing/2014/main" id="{A084DCB2-6FB6-4D7A-8EBD-1709E780A53B}"/>
                </a:ext>
              </a:extLst>
            </p:cNvPr>
            <p:cNvSpPr/>
            <p:nvPr/>
          </p:nvSpPr>
          <p:spPr bwMode="ltGray">
            <a:xfrm rot="5400000">
              <a:off x="-832990" y="2839066"/>
              <a:ext cx="6858000" cy="11798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Rectangle 40">
              <a:extLst>
                <a:ext uri="{FF2B5EF4-FFF2-40B4-BE49-F238E27FC236}">
                  <a16:creationId xmlns:a16="http://schemas.microsoft.com/office/drawing/2014/main" id="{4EDF793E-382D-4B1F-B8D3-A293E3EF9F41}"/>
                </a:ext>
              </a:extLst>
            </p:cNvPr>
            <p:cNvSpPr/>
            <p:nvPr/>
          </p:nvSpPr>
          <p:spPr bwMode="ltGray">
            <a:xfrm rot="5400000">
              <a:off x="170047" y="2839067"/>
              <a:ext cx="6858000" cy="11798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Rectangle 41">
              <a:extLst>
                <a:ext uri="{FF2B5EF4-FFF2-40B4-BE49-F238E27FC236}">
                  <a16:creationId xmlns:a16="http://schemas.microsoft.com/office/drawing/2014/main" id="{A07022D1-0779-4C1D-9354-15788C1BCBD9}"/>
                </a:ext>
              </a:extLst>
            </p:cNvPr>
            <p:cNvSpPr/>
            <p:nvPr/>
          </p:nvSpPr>
          <p:spPr bwMode="ltGray">
            <a:xfrm rot="5400000">
              <a:off x="1173084" y="2839066"/>
              <a:ext cx="6858000" cy="11798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Rectangle 42">
              <a:extLst>
                <a:ext uri="{FF2B5EF4-FFF2-40B4-BE49-F238E27FC236}">
                  <a16:creationId xmlns:a16="http://schemas.microsoft.com/office/drawing/2014/main" id="{58B33B07-F3B5-4359-B806-AB4F0A2ADFEE}"/>
                </a:ext>
              </a:extLst>
            </p:cNvPr>
            <p:cNvSpPr/>
            <p:nvPr/>
          </p:nvSpPr>
          <p:spPr bwMode="ltGray">
            <a:xfrm rot="5400000">
              <a:off x="2176121" y="2839066"/>
              <a:ext cx="6858000" cy="11798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Rectangle 43">
              <a:extLst>
                <a:ext uri="{FF2B5EF4-FFF2-40B4-BE49-F238E27FC236}">
                  <a16:creationId xmlns:a16="http://schemas.microsoft.com/office/drawing/2014/main" id="{7036D371-0B64-47AA-99D7-8317815CB5E0}"/>
                </a:ext>
              </a:extLst>
            </p:cNvPr>
            <p:cNvSpPr/>
            <p:nvPr/>
          </p:nvSpPr>
          <p:spPr bwMode="ltGray">
            <a:xfrm rot="5400000">
              <a:off x="3179158" y="2839066"/>
              <a:ext cx="6858000" cy="117986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Rectangle 44">
              <a:extLst>
                <a:ext uri="{FF2B5EF4-FFF2-40B4-BE49-F238E27FC236}">
                  <a16:creationId xmlns:a16="http://schemas.microsoft.com/office/drawing/2014/main" id="{A0355999-8DF8-482A-8838-78F416548868}"/>
                </a:ext>
              </a:extLst>
            </p:cNvPr>
            <p:cNvSpPr/>
            <p:nvPr/>
          </p:nvSpPr>
          <p:spPr bwMode="ltGray">
            <a:xfrm rot="5400000">
              <a:off x="4182195" y="2839066"/>
              <a:ext cx="6858000" cy="117986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Rectangle 45">
              <a:extLst>
                <a:ext uri="{FF2B5EF4-FFF2-40B4-BE49-F238E27FC236}">
                  <a16:creationId xmlns:a16="http://schemas.microsoft.com/office/drawing/2014/main" id="{7B1149DD-B6C3-4050-9A9A-83451928CE07}"/>
                </a:ext>
              </a:extLst>
            </p:cNvPr>
            <p:cNvSpPr/>
            <p:nvPr/>
          </p:nvSpPr>
          <p:spPr bwMode="ltGray">
            <a:xfrm rot="5400000">
              <a:off x="5185232" y="2839066"/>
              <a:ext cx="6858000" cy="11798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Rectangle 46">
              <a:extLst>
                <a:ext uri="{FF2B5EF4-FFF2-40B4-BE49-F238E27FC236}">
                  <a16:creationId xmlns:a16="http://schemas.microsoft.com/office/drawing/2014/main" id="{8E4EC4D8-F430-42E0-8CC7-D6EB642B3186}"/>
                </a:ext>
              </a:extLst>
            </p:cNvPr>
            <p:cNvSpPr/>
            <p:nvPr/>
          </p:nvSpPr>
          <p:spPr bwMode="ltGray">
            <a:xfrm rot="5400000">
              <a:off x="6188269" y="2839066"/>
              <a:ext cx="6858000" cy="117986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Rectangle 47">
              <a:extLst>
                <a:ext uri="{FF2B5EF4-FFF2-40B4-BE49-F238E27FC236}">
                  <a16:creationId xmlns:a16="http://schemas.microsoft.com/office/drawing/2014/main" id="{830A3C1F-5EB7-4867-85EC-67FCD617AC2F}"/>
                </a:ext>
              </a:extLst>
            </p:cNvPr>
            <p:cNvSpPr/>
            <p:nvPr/>
          </p:nvSpPr>
          <p:spPr bwMode="ltGray">
            <a:xfrm rot="5400000">
              <a:off x="7191306" y="2839066"/>
              <a:ext cx="6858000" cy="117986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Rectangle 48">
              <a:extLst>
                <a:ext uri="{FF2B5EF4-FFF2-40B4-BE49-F238E27FC236}">
                  <a16:creationId xmlns:a16="http://schemas.microsoft.com/office/drawing/2014/main" id="{607ED559-B3B5-433A-A67D-A88D4B638E48}"/>
                </a:ext>
              </a:extLst>
            </p:cNvPr>
            <p:cNvSpPr/>
            <p:nvPr/>
          </p:nvSpPr>
          <p:spPr bwMode="ltGray">
            <a:xfrm rot="5400000">
              <a:off x="8194338" y="2839066"/>
              <a:ext cx="6858000" cy="117986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50" name="Slide Number Placeholder 5">
            <a:extLst>
              <a:ext uri="{FF2B5EF4-FFF2-40B4-BE49-F238E27FC236}">
                <a16:creationId xmlns:a16="http://schemas.microsoft.com/office/drawing/2014/main" id="{2BA1586F-520F-46E8-9605-003B17A7CF00}"/>
              </a:ext>
            </a:extLst>
          </p:cNvPr>
          <p:cNvSpPr>
            <a:spLocks noGrp="1"/>
          </p:cNvSpPr>
          <p:nvPr>
            <p:ph type="sldNum" sz="quarter" idx="4"/>
          </p:nvPr>
        </p:nvSpPr>
        <p:spPr>
          <a:xfrm>
            <a:off x="6878282" y="6373673"/>
            <a:ext cx="2057400" cy="365125"/>
          </a:xfrm>
          <a:prstGeom prst="rect">
            <a:avLst/>
          </a:prstGeom>
        </p:spPr>
        <p:txBody>
          <a:bodyPr vert="horz" lIns="91440" tIns="45720" rIns="91440" bIns="45720" rtlCol="0" anchor="ctr"/>
          <a:lstStyle>
            <a:lvl1pPr algn="r">
              <a:defRPr sz="1800" b="1">
                <a:solidFill>
                  <a:schemeClr val="accent4">
                    <a:lumMod val="75000"/>
                  </a:schemeClr>
                </a:solidFill>
              </a:defRPr>
            </a:lvl1pPr>
          </a:lstStyle>
          <a:p>
            <a:fld id="{3D3C4EEC-F499-4A7F-B67B-5709763315B6}" type="slidenum">
              <a:rPr lang="en-US" smtClean="0"/>
              <a:pPr/>
              <a:t>‹#›</a:t>
            </a:fld>
            <a:endParaRPr lang="en-US" dirty="0"/>
          </a:p>
        </p:txBody>
      </p:sp>
      <p:sp>
        <p:nvSpPr>
          <p:cNvPr id="54" name="Rectangle 53">
            <a:extLst>
              <a:ext uri="{FF2B5EF4-FFF2-40B4-BE49-F238E27FC236}">
                <a16:creationId xmlns:a16="http://schemas.microsoft.com/office/drawing/2014/main" id="{4B91BE51-2E1D-4C97-915E-558272C2F028}"/>
              </a:ext>
            </a:extLst>
          </p:cNvPr>
          <p:cNvSpPr>
            <a:spLocks noChangeAspect="1"/>
          </p:cNvSpPr>
          <p:nvPr userDrawn="1"/>
        </p:nvSpPr>
        <p:spPr>
          <a:xfrm>
            <a:off x="1762142" y="3561844"/>
            <a:ext cx="2017131" cy="26895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55" name="Picture Placeholder 2">
            <a:extLst>
              <a:ext uri="{FF2B5EF4-FFF2-40B4-BE49-F238E27FC236}">
                <a16:creationId xmlns:a16="http://schemas.microsoft.com/office/drawing/2014/main" id="{967BDBEA-FC60-4764-ABD4-5A992E382823}"/>
              </a:ext>
            </a:extLst>
          </p:cNvPr>
          <p:cNvSpPr>
            <a:spLocks noGrp="1" noChangeAspect="1"/>
          </p:cNvSpPr>
          <p:nvPr>
            <p:ph type="pic" idx="17" hasCustomPrompt="1"/>
          </p:nvPr>
        </p:nvSpPr>
        <p:spPr>
          <a:xfrm>
            <a:off x="1960707" y="3811174"/>
            <a:ext cx="1620000" cy="2190848"/>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8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56" name="Rectangle 55">
            <a:extLst>
              <a:ext uri="{FF2B5EF4-FFF2-40B4-BE49-F238E27FC236}">
                <a16:creationId xmlns:a16="http://schemas.microsoft.com/office/drawing/2014/main" id="{5431F2A9-DA0A-4B03-82FB-CC9CE4E58967}"/>
              </a:ext>
            </a:extLst>
          </p:cNvPr>
          <p:cNvSpPr>
            <a:spLocks noChangeAspect="1"/>
          </p:cNvSpPr>
          <p:nvPr userDrawn="1"/>
        </p:nvSpPr>
        <p:spPr>
          <a:xfrm>
            <a:off x="1762142" y="606650"/>
            <a:ext cx="2017131" cy="26895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57" name="Picture Placeholder 2">
            <a:extLst>
              <a:ext uri="{FF2B5EF4-FFF2-40B4-BE49-F238E27FC236}">
                <a16:creationId xmlns:a16="http://schemas.microsoft.com/office/drawing/2014/main" id="{463BE022-E3DD-45D1-B6A4-44332B312837}"/>
              </a:ext>
            </a:extLst>
          </p:cNvPr>
          <p:cNvSpPr>
            <a:spLocks noGrp="1" noChangeAspect="1"/>
          </p:cNvSpPr>
          <p:nvPr>
            <p:ph type="pic" idx="18" hasCustomPrompt="1"/>
          </p:nvPr>
        </p:nvSpPr>
        <p:spPr>
          <a:xfrm>
            <a:off x="1960707" y="855980"/>
            <a:ext cx="1620000" cy="2190848"/>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8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58" name="Rectangle 57">
            <a:extLst>
              <a:ext uri="{FF2B5EF4-FFF2-40B4-BE49-F238E27FC236}">
                <a16:creationId xmlns:a16="http://schemas.microsoft.com/office/drawing/2014/main" id="{80C3AC86-FA35-4994-9948-2CB0F1B0AE57}"/>
              </a:ext>
            </a:extLst>
          </p:cNvPr>
          <p:cNvSpPr>
            <a:spLocks noChangeAspect="1"/>
          </p:cNvSpPr>
          <p:nvPr userDrawn="1"/>
        </p:nvSpPr>
        <p:spPr>
          <a:xfrm>
            <a:off x="3971781" y="3561844"/>
            <a:ext cx="2017131" cy="26895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59" name="Picture Placeholder 2">
            <a:extLst>
              <a:ext uri="{FF2B5EF4-FFF2-40B4-BE49-F238E27FC236}">
                <a16:creationId xmlns:a16="http://schemas.microsoft.com/office/drawing/2014/main" id="{7AD68A43-B47E-438E-9311-AD3F7FD9D6C4}"/>
              </a:ext>
            </a:extLst>
          </p:cNvPr>
          <p:cNvSpPr>
            <a:spLocks noGrp="1" noChangeAspect="1"/>
          </p:cNvSpPr>
          <p:nvPr>
            <p:ph type="pic" idx="19" hasCustomPrompt="1"/>
          </p:nvPr>
        </p:nvSpPr>
        <p:spPr>
          <a:xfrm>
            <a:off x="4170347" y="3811174"/>
            <a:ext cx="1620000" cy="2190848"/>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8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60" name="Rectangle 59">
            <a:extLst>
              <a:ext uri="{FF2B5EF4-FFF2-40B4-BE49-F238E27FC236}">
                <a16:creationId xmlns:a16="http://schemas.microsoft.com/office/drawing/2014/main" id="{3E020A53-11F8-4F87-B177-D2D38613781C}"/>
              </a:ext>
            </a:extLst>
          </p:cNvPr>
          <p:cNvSpPr>
            <a:spLocks noChangeAspect="1"/>
          </p:cNvSpPr>
          <p:nvPr userDrawn="1"/>
        </p:nvSpPr>
        <p:spPr>
          <a:xfrm>
            <a:off x="3971781" y="606650"/>
            <a:ext cx="2017131" cy="26895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61" name="Picture Placeholder 2">
            <a:extLst>
              <a:ext uri="{FF2B5EF4-FFF2-40B4-BE49-F238E27FC236}">
                <a16:creationId xmlns:a16="http://schemas.microsoft.com/office/drawing/2014/main" id="{6ACDE8EF-98E9-431B-AE19-F44B7B7FA35E}"/>
              </a:ext>
            </a:extLst>
          </p:cNvPr>
          <p:cNvSpPr>
            <a:spLocks noGrp="1" noChangeAspect="1"/>
          </p:cNvSpPr>
          <p:nvPr>
            <p:ph type="pic" idx="20" hasCustomPrompt="1"/>
          </p:nvPr>
        </p:nvSpPr>
        <p:spPr>
          <a:xfrm>
            <a:off x="4170347" y="855980"/>
            <a:ext cx="1620000" cy="2190848"/>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8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62" name="Rectangle 61">
            <a:extLst>
              <a:ext uri="{FF2B5EF4-FFF2-40B4-BE49-F238E27FC236}">
                <a16:creationId xmlns:a16="http://schemas.microsoft.com/office/drawing/2014/main" id="{0B51F12E-B53F-424E-BCD5-97FC4BCF6239}"/>
              </a:ext>
            </a:extLst>
          </p:cNvPr>
          <p:cNvSpPr>
            <a:spLocks noChangeAspect="1"/>
          </p:cNvSpPr>
          <p:nvPr userDrawn="1"/>
        </p:nvSpPr>
        <p:spPr>
          <a:xfrm>
            <a:off x="6181421" y="3561844"/>
            <a:ext cx="2017131" cy="26895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63" name="Picture Placeholder 2">
            <a:extLst>
              <a:ext uri="{FF2B5EF4-FFF2-40B4-BE49-F238E27FC236}">
                <a16:creationId xmlns:a16="http://schemas.microsoft.com/office/drawing/2014/main" id="{0FCA6535-3CB4-4325-972D-BA89B0B2425A}"/>
              </a:ext>
            </a:extLst>
          </p:cNvPr>
          <p:cNvSpPr>
            <a:spLocks noGrp="1" noChangeAspect="1"/>
          </p:cNvSpPr>
          <p:nvPr>
            <p:ph type="pic" idx="21" hasCustomPrompt="1"/>
          </p:nvPr>
        </p:nvSpPr>
        <p:spPr>
          <a:xfrm>
            <a:off x="6379986" y="3811174"/>
            <a:ext cx="1620000" cy="2190848"/>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8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64" name="Rectangle 63">
            <a:extLst>
              <a:ext uri="{FF2B5EF4-FFF2-40B4-BE49-F238E27FC236}">
                <a16:creationId xmlns:a16="http://schemas.microsoft.com/office/drawing/2014/main" id="{92FD310D-AB3D-449F-A0E6-33FC0E017CC8}"/>
              </a:ext>
            </a:extLst>
          </p:cNvPr>
          <p:cNvSpPr>
            <a:spLocks noChangeAspect="1"/>
          </p:cNvSpPr>
          <p:nvPr userDrawn="1"/>
        </p:nvSpPr>
        <p:spPr>
          <a:xfrm>
            <a:off x="6181421" y="606650"/>
            <a:ext cx="2017131" cy="26895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65" name="Picture Placeholder 2">
            <a:extLst>
              <a:ext uri="{FF2B5EF4-FFF2-40B4-BE49-F238E27FC236}">
                <a16:creationId xmlns:a16="http://schemas.microsoft.com/office/drawing/2014/main" id="{8DD42C3E-17C7-4EA9-BA05-94DAE8602E21}"/>
              </a:ext>
            </a:extLst>
          </p:cNvPr>
          <p:cNvSpPr>
            <a:spLocks noGrp="1" noChangeAspect="1"/>
          </p:cNvSpPr>
          <p:nvPr>
            <p:ph type="pic" idx="22" hasCustomPrompt="1"/>
          </p:nvPr>
        </p:nvSpPr>
        <p:spPr>
          <a:xfrm>
            <a:off x="6379986" y="855980"/>
            <a:ext cx="1620000" cy="2190848"/>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8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Tree>
    <p:extLst>
      <p:ext uri="{BB962C8B-B14F-4D97-AF65-F5344CB8AC3E}">
        <p14:creationId xmlns:p14="http://schemas.microsoft.com/office/powerpoint/2010/main" val="2182433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 Images">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D45B207B-6197-4B2A-93A4-B225F5252E31}"/>
              </a:ext>
            </a:extLst>
          </p:cNvPr>
          <p:cNvSpPr>
            <a:spLocks noChangeAspect="1"/>
          </p:cNvSpPr>
          <p:nvPr userDrawn="1"/>
        </p:nvSpPr>
        <p:spPr>
          <a:xfrm>
            <a:off x="3791624" y="1845000"/>
            <a:ext cx="2376000" cy="316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49" name="Rectangle 48">
            <a:extLst>
              <a:ext uri="{FF2B5EF4-FFF2-40B4-BE49-F238E27FC236}">
                <a16:creationId xmlns:a16="http://schemas.microsoft.com/office/drawing/2014/main" id="{73B93A11-D6BD-4BFB-9038-BAB259CBFFCB}"/>
              </a:ext>
            </a:extLst>
          </p:cNvPr>
          <p:cNvSpPr>
            <a:spLocks noChangeAspect="1"/>
          </p:cNvSpPr>
          <p:nvPr userDrawn="1"/>
        </p:nvSpPr>
        <p:spPr>
          <a:xfrm>
            <a:off x="6351766" y="1845000"/>
            <a:ext cx="2376000" cy="316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50" name="Rectangle 49">
            <a:extLst>
              <a:ext uri="{FF2B5EF4-FFF2-40B4-BE49-F238E27FC236}">
                <a16:creationId xmlns:a16="http://schemas.microsoft.com/office/drawing/2014/main" id="{B955F822-1015-481A-9454-83EC071CC06A}"/>
              </a:ext>
            </a:extLst>
          </p:cNvPr>
          <p:cNvSpPr>
            <a:spLocks noChangeAspect="1"/>
          </p:cNvSpPr>
          <p:nvPr userDrawn="1"/>
        </p:nvSpPr>
        <p:spPr>
          <a:xfrm>
            <a:off x="1230339" y="1845000"/>
            <a:ext cx="2376000" cy="316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8" name="Rectangle 17">
            <a:extLst>
              <a:ext uri="{FF2B5EF4-FFF2-40B4-BE49-F238E27FC236}">
                <a16:creationId xmlns:a16="http://schemas.microsoft.com/office/drawing/2014/main" id="{F6DA108E-D344-4229-AF30-238B06EFEC94}"/>
              </a:ext>
              <a:ext uri="{C183D7F6-B498-43B3-948B-1728B52AA6E4}">
                <adec:decorative xmlns:adec="http://schemas.microsoft.com/office/drawing/2017/decorative" val="1"/>
              </a:ext>
            </a:extLst>
          </p:cNvPr>
          <p:cNvSpPr/>
          <p:nvPr userDrawn="1"/>
        </p:nvSpPr>
        <p:spPr bwMode="ltGray">
          <a:xfrm rot="5400000">
            <a:off x="-3063309" y="3063312"/>
            <a:ext cx="6857996" cy="73137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ectangle 18">
            <a:extLst>
              <a:ext uri="{FF2B5EF4-FFF2-40B4-BE49-F238E27FC236}">
                <a16:creationId xmlns:a16="http://schemas.microsoft.com/office/drawing/2014/main" id="{EEF868B1-1D81-449A-B90E-D08C4EB0F957}"/>
              </a:ext>
              <a:ext uri="{C183D7F6-B498-43B3-948B-1728B52AA6E4}">
                <adec:decorative xmlns:adec="http://schemas.microsoft.com/office/drawing/2017/decorative" val="1"/>
              </a:ext>
            </a:extLst>
          </p:cNvPr>
          <p:cNvSpPr/>
          <p:nvPr userDrawn="1"/>
        </p:nvSpPr>
        <p:spPr>
          <a:xfrm>
            <a:off x="0" y="606650"/>
            <a:ext cx="973394" cy="5644703"/>
          </a:xfrm>
          <a:prstGeom prst="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97E4C5F3-8A8A-4F19-AB9A-1EB3310838B8}"/>
              </a:ext>
              <a:ext uri="{C183D7F6-B498-43B3-948B-1728B52AA6E4}">
                <adec:decorative xmlns:adec="http://schemas.microsoft.com/office/drawing/2017/decorative" val="1"/>
              </a:ext>
            </a:extLst>
          </p:cNvPr>
          <p:cNvSpPr>
            <a:spLocks noChangeAspect="1"/>
          </p:cNvSpPr>
          <p:nvPr userDrawn="1"/>
        </p:nvSpPr>
        <p:spPr bwMode="blackWhite">
          <a:xfrm>
            <a:off x="1" y="702816"/>
            <a:ext cx="899651" cy="5472034"/>
          </a:xfrm>
          <a:prstGeom prst="rect">
            <a:avLst/>
          </a:prstGeom>
          <a:solidFill>
            <a:schemeClr val="tx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2">
            <a:extLst>
              <a:ext uri="{FF2B5EF4-FFF2-40B4-BE49-F238E27FC236}">
                <a16:creationId xmlns:a16="http://schemas.microsoft.com/office/drawing/2014/main" id="{B1A3E793-2579-4FD2-9F5D-9659FE9C984F}"/>
              </a:ext>
            </a:extLst>
          </p:cNvPr>
          <p:cNvSpPr>
            <a:spLocks noGrp="1"/>
          </p:cNvSpPr>
          <p:nvPr>
            <p:ph type="ftr" sz="quarter" idx="10"/>
          </p:nvPr>
        </p:nvSpPr>
        <p:spPr/>
        <p:txBody>
          <a:bodyPr/>
          <a:lstStyle/>
          <a:p>
            <a:endParaRPr lang="en-US" dirty="0"/>
          </a:p>
        </p:txBody>
      </p:sp>
      <p:sp>
        <p:nvSpPr>
          <p:cNvPr id="7" name="Picture Placeholder 2">
            <a:extLst>
              <a:ext uri="{FF2B5EF4-FFF2-40B4-BE49-F238E27FC236}">
                <a16:creationId xmlns:a16="http://schemas.microsoft.com/office/drawing/2014/main" id="{C3645204-BFEE-404C-A5F9-371AF14A0E29}"/>
              </a:ext>
            </a:extLst>
          </p:cNvPr>
          <p:cNvSpPr>
            <a:spLocks noGrp="1"/>
          </p:cNvSpPr>
          <p:nvPr>
            <p:ph type="pic" idx="15" hasCustomPrompt="1"/>
          </p:nvPr>
        </p:nvSpPr>
        <p:spPr>
          <a:xfrm rot="8771">
            <a:off x="1417056" y="2082254"/>
            <a:ext cx="2002567" cy="2693489"/>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8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9" name="Picture Placeholder 2">
            <a:extLst>
              <a:ext uri="{FF2B5EF4-FFF2-40B4-BE49-F238E27FC236}">
                <a16:creationId xmlns:a16="http://schemas.microsoft.com/office/drawing/2014/main" id="{FAA4E97C-87BA-4AC5-AD90-A9F7F26042BE}"/>
              </a:ext>
            </a:extLst>
          </p:cNvPr>
          <p:cNvSpPr>
            <a:spLocks noGrp="1"/>
          </p:cNvSpPr>
          <p:nvPr>
            <p:ph type="pic" idx="16" hasCustomPrompt="1"/>
          </p:nvPr>
        </p:nvSpPr>
        <p:spPr>
          <a:xfrm rot="8771">
            <a:off x="3978341" y="2082254"/>
            <a:ext cx="2002567" cy="2693489"/>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8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11" name="Picture Placeholder 2">
            <a:extLst>
              <a:ext uri="{FF2B5EF4-FFF2-40B4-BE49-F238E27FC236}">
                <a16:creationId xmlns:a16="http://schemas.microsoft.com/office/drawing/2014/main" id="{559D6A24-1B16-41D4-AF70-565B503B3CE4}"/>
              </a:ext>
            </a:extLst>
          </p:cNvPr>
          <p:cNvSpPr>
            <a:spLocks noGrp="1"/>
          </p:cNvSpPr>
          <p:nvPr>
            <p:ph type="pic" idx="17" hasCustomPrompt="1"/>
          </p:nvPr>
        </p:nvSpPr>
        <p:spPr>
          <a:xfrm rot="8771">
            <a:off x="6538482" y="2082254"/>
            <a:ext cx="2002567" cy="2693489"/>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8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2" name="Title 1">
            <a:extLst>
              <a:ext uri="{FF2B5EF4-FFF2-40B4-BE49-F238E27FC236}">
                <a16:creationId xmlns:a16="http://schemas.microsoft.com/office/drawing/2014/main" id="{EE3E54DF-A2C4-4F8E-B511-D4BD4B5D3CC5}"/>
              </a:ext>
            </a:extLst>
          </p:cNvPr>
          <p:cNvSpPr>
            <a:spLocks noGrp="1"/>
          </p:cNvSpPr>
          <p:nvPr>
            <p:ph type="title"/>
          </p:nvPr>
        </p:nvSpPr>
        <p:spPr/>
        <p:txBody>
          <a:bodyPr/>
          <a:lstStyle/>
          <a:p>
            <a:r>
              <a:rPr lang="en-US"/>
              <a:t>Click to edit Master title style</a:t>
            </a:r>
          </a:p>
        </p:txBody>
      </p:sp>
      <p:grpSp>
        <p:nvGrpSpPr>
          <p:cNvPr id="34" name="Group 33">
            <a:extLst>
              <a:ext uri="{FF2B5EF4-FFF2-40B4-BE49-F238E27FC236}">
                <a16:creationId xmlns:a16="http://schemas.microsoft.com/office/drawing/2014/main" id="{975242D6-9FFC-47A9-ABC7-4465FF15C5E5}"/>
              </a:ext>
              <a:ext uri="{C183D7F6-B498-43B3-948B-1728B52AA6E4}">
                <adec:decorative xmlns:adec="http://schemas.microsoft.com/office/drawing/2017/decorative" val="1"/>
              </a:ext>
            </a:extLst>
          </p:cNvPr>
          <p:cNvGrpSpPr/>
          <p:nvPr userDrawn="1"/>
        </p:nvGrpSpPr>
        <p:grpSpPr bwMode="ltGray">
          <a:xfrm rot="16200000" flipH="1">
            <a:off x="5636649" y="3350651"/>
            <a:ext cx="6858000" cy="156699"/>
            <a:chOff x="2" y="0"/>
            <a:chExt cx="12213270" cy="6858001"/>
          </a:xfrm>
        </p:grpSpPr>
        <p:sp>
          <p:nvSpPr>
            <p:cNvPr id="35" name="Rectangle 34">
              <a:extLst>
                <a:ext uri="{FF2B5EF4-FFF2-40B4-BE49-F238E27FC236}">
                  <a16:creationId xmlns:a16="http://schemas.microsoft.com/office/drawing/2014/main" id="{9873399A-BB83-4A3C-82B8-FEE26E76C82A}"/>
                </a:ext>
              </a:extLst>
            </p:cNvPr>
            <p:cNvSpPr/>
            <p:nvPr/>
          </p:nvSpPr>
          <p:spPr bwMode="ltGray">
            <a:xfrm rot="5400000">
              <a:off x="-2839064" y="2839066"/>
              <a:ext cx="6858000" cy="1179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Rectangle 35">
              <a:extLst>
                <a:ext uri="{FF2B5EF4-FFF2-40B4-BE49-F238E27FC236}">
                  <a16:creationId xmlns:a16="http://schemas.microsoft.com/office/drawing/2014/main" id="{31DC8F29-4EAD-4DAF-B330-FCBAAE1554C3}"/>
                </a:ext>
              </a:extLst>
            </p:cNvPr>
            <p:cNvSpPr/>
            <p:nvPr/>
          </p:nvSpPr>
          <p:spPr bwMode="ltGray">
            <a:xfrm rot="5400000">
              <a:off x="-1836027" y="2839066"/>
              <a:ext cx="6858000" cy="11798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7" name="Rectangle 36">
              <a:extLst>
                <a:ext uri="{FF2B5EF4-FFF2-40B4-BE49-F238E27FC236}">
                  <a16:creationId xmlns:a16="http://schemas.microsoft.com/office/drawing/2014/main" id="{0B6D8547-7725-48A5-AEEA-65AA2CCD1798}"/>
                </a:ext>
              </a:extLst>
            </p:cNvPr>
            <p:cNvSpPr/>
            <p:nvPr/>
          </p:nvSpPr>
          <p:spPr bwMode="ltGray">
            <a:xfrm rot="5400000">
              <a:off x="-832990" y="2839066"/>
              <a:ext cx="6858000" cy="11798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Rectangle 37">
              <a:extLst>
                <a:ext uri="{FF2B5EF4-FFF2-40B4-BE49-F238E27FC236}">
                  <a16:creationId xmlns:a16="http://schemas.microsoft.com/office/drawing/2014/main" id="{A40FD311-EBD6-4FA6-957A-E556599B6560}"/>
                </a:ext>
              </a:extLst>
            </p:cNvPr>
            <p:cNvSpPr/>
            <p:nvPr/>
          </p:nvSpPr>
          <p:spPr bwMode="ltGray">
            <a:xfrm rot="5400000">
              <a:off x="170047" y="2839067"/>
              <a:ext cx="6858000" cy="11798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9" name="Rectangle 38">
              <a:extLst>
                <a:ext uri="{FF2B5EF4-FFF2-40B4-BE49-F238E27FC236}">
                  <a16:creationId xmlns:a16="http://schemas.microsoft.com/office/drawing/2014/main" id="{971947AA-CC9C-4513-B15A-64FFC729F7D5}"/>
                </a:ext>
              </a:extLst>
            </p:cNvPr>
            <p:cNvSpPr/>
            <p:nvPr/>
          </p:nvSpPr>
          <p:spPr bwMode="ltGray">
            <a:xfrm rot="5400000">
              <a:off x="1173084" y="2839066"/>
              <a:ext cx="6858000" cy="11798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Rectangle 39">
              <a:extLst>
                <a:ext uri="{FF2B5EF4-FFF2-40B4-BE49-F238E27FC236}">
                  <a16:creationId xmlns:a16="http://schemas.microsoft.com/office/drawing/2014/main" id="{0E7BB8B4-AA5D-4365-A385-E7A59348650E}"/>
                </a:ext>
              </a:extLst>
            </p:cNvPr>
            <p:cNvSpPr/>
            <p:nvPr/>
          </p:nvSpPr>
          <p:spPr bwMode="ltGray">
            <a:xfrm rot="5400000">
              <a:off x="2176121" y="2839066"/>
              <a:ext cx="6858000" cy="11798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Rectangle 40">
              <a:extLst>
                <a:ext uri="{FF2B5EF4-FFF2-40B4-BE49-F238E27FC236}">
                  <a16:creationId xmlns:a16="http://schemas.microsoft.com/office/drawing/2014/main" id="{9C6A19C8-6488-47B4-98F3-B3448CAB39B2}"/>
                </a:ext>
              </a:extLst>
            </p:cNvPr>
            <p:cNvSpPr/>
            <p:nvPr/>
          </p:nvSpPr>
          <p:spPr bwMode="ltGray">
            <a:xfrm rot="5400000">
              <a:off x="3179158" y="2839066"/>
              <a:ext cx="6858000" cy="117986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Rectangle 41">
              <a:extLst>
                <a:ext uri="{FF2B5EF4-FFF2-40B4-BE49-F238E27FC236}">
                  <a16:creationId xmlns:a16="http://schemas.microsoft.com/office/drawing/2014/main" id="{61FD1B39-1757-47DB-8320-E45DCFA0DD7E}"/>
                </a:ext>
              </a:extLst>
            </p:cNvPr>
            <p:cNvSpPr/>
            <p:nvPr/>
          </p:nvSpPr>
          <p:spPr bwMode="ltGray">
            <a:xfrm rot="5400000">
              <a:off x="4182195" y="2839066"/>
              <a:ext cx="6858000" cy="117986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Rectangle 42">
              <a:extLst>
                <a:ext uri="{FF2B5EF4-FFF2-40B4-BE49-F238E27FC236}">
                  <a16:creationId xmlns:a16="http://schemas.microsoft.com/office/drawing/2014/main" id="{8F451B88-9EFE-42B0-9E56-605BDBF3D448}"/>
                </a:ext>
              </a:extLst>
            </p:cNvPr>
            <p:cNvSpPr/>
            <p:nvPr/>
          </p:nvSpPr>
          <p:spPr bwMode="ltGray">
            <a:xfrm rot="5400000">
              <a:off x="5185232" y="2839066"/>
              <a:ext cx="6858000" cy="11798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Rectangle 43">
              <a:extLst>
                <a:ext uri="{FF2B5EF4-FFF2-40B4-BE49-F238E27FC236}">
                  <a16:creationId xmlns:a16="http://schemas.microsoft.com/office/drawing/2014/main" id="{B183059B-AE7B-4CBC-A039-E728E6BAA9F9}"/>
                </a:ext>
              </a:extLst>
            </p:cNvPr>
            <p:cNvSpPr/>
            <p:nvPr/>
          </p:nvSpPr>
          <p:spPr bwMode="ltGray">
            <a:xfrm rot="5400000">
              <a:off x="6188269" y="2839066"/>
              <a:ext cx="6858000" cy="117986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Rectangle 44">
              <a:extLst>
                <a:ext uri="{FF2B5EF4-FFF2-40B4-BE49-F238E27FC236}">
                  <a16:creationId xmlns:a16="http://schemas.microsoft.com/office/drawing/2014/main" id="{6D51303A-B8FE-41DA-BFC1-594C0403FBC0}"/>
                </a:ext>
              </a:extLst>
            </p:cNvPr>
            <p:cNvSpPr/>
            <p:nvPr/>
          </p:nvSpPr>
          <p:spPr bwMode="ltGray">
            <a:xfrm rot="5400000">
              <a:off x="7191306" y="2839066"/>
              <a:ext cx="6858000" cy="117986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Rectangle 45">
              <a:extLst>
                <a:ext uri="{FF2B5EF4-FFF2-40B4-BE49-F238E27FC236}">
                  <a16:creationId xmlns:a16="http://schemas.microsoft.com/office/drawing/2014/main" id="{A03D614A-E0ED-42C9-88F0-2A1D2DF2E23D}"/>
                </a:ext>
              </a:extLst>
            </p:cNvPr>
            <p:cNvSpPr/>
            <p:nvPr/>
          </p:nvSpPr>
          <p:spPr bwMode="ltGray">
            <a:xfrm rot="5400000">
              <a:off x="8194338" y="2839066"/>
              <a:ext cx="6858000" cy="117986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7" name="Slide Number Placeholder 5">
            <a:extLst>
              <a:ext uri="{FF2B5EF4-FFF2-40B4-BE49-F238E27FC236}">
                <a16:creationId xmlns:a16="http://schemas.microsoft.com/office/drawing/2014/main" id="{821E3654-3D4B-4EF5-B1BF-7EED8BC796AD}"/>
              </a:ext>
            </a:extLst>
          </p:cNvPr>
          <p:cNvSpPr>
            <a:spLocks noGrp="1"/>
          </p:cNvSpPr>
          <p:nvPr>
            <p:ph type="sldNum" sz="quarter" idx="4"/>
          </p:nvPr>
        </p:nvSpPr>
        <p:spPr>
          <a:xfrm>
            <a:off x="6878282" y="6373673"/>
            <a:ext cx="2057400" cy="365125"/>
          </a:xfrm>
          <a:prstGeom prst="rect">
            <a:avLst/>
          </a:prstGeom>
        </p:spPr>
        <p:txBody>
          <a:bodyPr vert="horz" lIns="91440" tIns="45720" rIns="91440" bIns="45720" rtlCol="0" anchor="ctr"/>
          <a:lstStyle>
            <a:lvl1pPr algn="r">
              <a:defRPr sz="1800" b="1">
                <a:solidFill>
                  <a:schemeClr val="accent6">
                    <a:lumMod val="75000"/>
                  </a:schemeClr>
                </a:solidFill>
              </a:defRPr>
            </a:lvl1pPr>
          </a:lstStyle>
          <a:p>
            <a:fld id="{3D3C4EEC-F499-4A7F-B67B-5709763315B6}" type="slidenum">
              <a:rPr lang="en-US" smtClean="0"/>
              <a:pPr/>
              <a:t>‹#›</a:t>
            </a:fld>
            <a:endParaRPr lang="en-US" dirty="0"/>
          </a:p>
        </p:txBody>
      </p:sp>
    </p:spTree>
    <p:extLst>
      <p:ext uri="{BB962C8B-B14F-4D97-AF65-F5344CB8AC3E}">
        <p14:creationId xmlns:p14="http://schemas.microsoft.com/office/powerpoint/2010/main" val="1316303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 Images (2)">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B368BDE-1201-4ACE-9D1E-F06F9E887FED}"/>
              </a:ext>
              <a:ext uri="{C183D7F6-B498-43B3-948B-1728B52AA6E4}">
                <adec:decorative xmlns:adec="http://schemas.microsoft.com/office/drawing/2017/decorative" val="1"/>
              </a:ext>
            </a:extLst>
          </p:cNvPr>
          <p:cNvSpPr>
            <a:spLocks noChangeAspect="1"/>
          </p:cNvSpPr>
          <p:nvPr userDrawn="1"/>
        </p:nvSpPr>
        <p:spPr>
          <a:xfrm rot="5400000">
            <a:off x="4488566" y="1677156"/>
            <a:ext cx="4671584" cy="3503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Rectangle 50">
            <a:extLst>
              <a:ext uri="{FF2B5EF4-FFF2-40B4-BE49-F238E27FC236}">
                <a16:creationId xmlns:a16="http://schemas.microsoft.com/office/drawing/2014/main" id="{64D2CA08-56B3-444C-96C4-F5677BCDF469}"/>
              </a:ext>
              <a:ext uri="{C183D7F6-B498-43B3-948B-1728B52AA6E4}">
                <adec:decorative xmlns:adec="http://schemas.microsoft.com/office/drawing/2017/decorative" val="1"/>
              </a:ext>
            </a:extLst>
          </p:cNvPr>
          <p:cNvSpPr>
            <a:spLocks noChangeAspect="1"/>
          </p:cNvSpPr>
          <p:nvPr userDrawn="1"/>
        </p:nvSpPr>
        <p:spPr>
          <a:xfrm rot="5400000">
            <a:off x="2915239" y="2553079"/>
            <a:ext cx="2335793" cy="175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3" name="Rectangle 52">
            <a:extLst>
              <a:ext uri="{FF2B5EF4-FFF2-40B4-BE49-F238E27FC236}">
                <a16:creationId xmlns:a16="http://schemas.microsoft.com/office/drawing/2014/main" id="{005569BC-C0A9-4946-A7BD-F3F0F8790A49}"/>
              </a:ext>
              <a:ext uri="{C183D7F6-B498-43B3-948B-1728B52AA6E4}">
                <adec:decorative xmlns:adec="http://schemas.microsoft.com/office/drawing/2017/decorative" val="1"/>
              </a:ext>
            </a:extLst>
          </p:cNvPr>
          <p:cNvSpPr>
            <a:spLocks noChangeAspect="1"/>
          </p:cNvSpPr>
          <p:nvPr userDrawn="1"/>
        </p:nvSpPr>
        <p:spPr>
          <a:xfrm rot="5400000">
            <a:off x="1049938" y="2553079"/>
            <a:ext cx="2335793" cy="175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00F947F6-B8A3-4C20-8533-1CEF38F865C7}"/>
              </a:ext>
              <a:ext uri="{C183D7F6-B498-43B3-948B-1728B52AA6E4}">
                <adec:decorative xmlns:adec="http://schemas.microsoft.com/office/drawing/2017/decorative" val="1"/>
              </a:ext>
            </a:extLst>
          </p:cNvPr>
          <p:cNvSpPr/>
          <p:nvPr userDrawn="1"/>
        </p:nvSpPr>
        <p:spPr bwMode="ltGray">
          <a:xfrm rot="5400000">
            <a:off x="-3063309" y="3063312"/>
            <a:ext cx="6857996" cy="731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69439D48-D525-49B0-BF8C-3CB5365416D1}"/>
              </a:ext>
              <a:ext uri="{C183D7F6-B498-43B3-948B-1728B52AA6E4}">
                <adec:decorative xmlns:adec="http://schemas.microsoft.com/office/drawing/2017/decorative" val="1"/>
              </a:ext>
            </a:extLst>
          </p:cNvPr>
          <p:cNvSpPr/>
          <p:nvPr userDrawn="1"/>
        </p:nvSpPr>
        <p:spPr>
          <a:xfrm>
            <a:off x="0" y="606650"/>
            <a:ext cx="973394" cy="5644703"/>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2">
            <a:extLst>
              <a:ext uri="{FF2B5EF4-FFF2-40B4-BE49-F238E27FC236}">
                <a16:creationId xmlns:a16="http://schemas.microsoft.com/office/drawing/2014/main" id="{F59C41B0-D64E-421B-A4F0-530E90D36BCC}"/>
              </a:ext>
            </a:extLst>
          </p:cNvPr>
          <p:cNvSpPr>
            <a:spLocks noGrp="1"/>
          </p:cNvSpPr>
          <p:nvPr>
            <p:ph type="ftr" sz="quarter" idx="10"/>
          </p:nvPr>
        </p:nvSpPr>
        <p:spPr/>
        <p:txBody>
          <a:bodyPr/>
          <a:lstStyle/>
          <a:p>
            <a:endParaRPr lang="en-US" dirty="0"/>
          </a:p>
        </p:txBody>
      </p:sp>
      <p:sp>
        <p:nvSpPr>
          <p:cNvPr id="7" name="Picture Placeholder 2">
            <a:extLst>
              <a:ext uri="{FF2B5EF4-FFF2-40B4-BE49-F238E27FC236}">
                <a16:creationId xmlns:a16="http://schemas.microsoft.com/office/drawing/2014/main" id="{501792FD-74B3-4ECD-A40A-F77CEEB36DC4}"/>
              </a:ext>
            </a:extLst>
          </p:cNvPr>
          <p:cNvSpPr>
            <a:spLocks noGrp="1"/>
          </p:cNvSpPr>
          <p:nvPr>
            <p:ph type="pic" idx="15" hasCustomPrompt="1"/>
          </p:nvPr>
        </p:nvSpPr>
        <p:spPr>
          <a:xfrm>
            <a:off x="5251916" y="1303477"/>
            <a:ext cx="3159000" cy="4212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6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11" name="Picture Placeholder 2">
            <a:extLst>
              <a:ext uri="{FF2B5EF4-FFF2-40B4-BE49-F238E27FC236}">
                <a16:creationId xmlns:a16="http://schemas.microsoft.com/office/drawing/2014/main" id="{4E5CA06C-5CEF-40DA-A8FE-328DDC53F5FD}"/>
              </a:ext>
            </a:extLst>
          </p:cNvPr>
          <p:cNvSpPr>
            <a:spLocks noGrp="1" noChangeAspect="1"/>
          </p:cNvSpPr>
          <p:nvPr>
            <p:ph type="pic" idx="17" hasCustomPrompt="1"/>
          </p:nvPr>
        </p:nvSpPr>
        <p:spPr>
          <a:xfrm>
            <a:off x="3307556" y="2412833"/>
            <a:ext cx="1539000" cy="2052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4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17" name="Rectangle 16">
            <a:extLst>
              <a:ext uri="{FF2B5EF4-FFF2-40B4-BE49-F238E27FC236}">
                <a16:creationId xmlns:a16="http://schemas.microsoft.com/office/drawing/2014/main" id="{095B903F-CE5A-4273-9714-B7261F08AB4B}"/>
              </a:ext>
              <a:ext uri="{C183D7F6-B498-43B3-948B-1728B52AA6E4}">
                <adec:decorative xmlns:adec="http://schemas.microsoft.com/office/drawing/2017/decorative" val="1"/>
              </a:ext>
            </a:extLst>
          </p:cNvPr>
          <p:cNvSpPr>
            <a:spLocks noChangeAspect="1"/>
          </p:cNvSpPr>
          <p:nvPr userDrawn="1"/>
        </p:nvSpPr>
        <p:spPr bwMode="blackWhite">
          <a:xfrm>
            <a:off x="1" y="702816"/>
            <a:ext cx="899651" cy="5472034"/>
          </a:xfrm>
          <a:prstGeom prst="rect">
            <a:avLst/>
          </a:prstGeom>
          <a:solidFill>
            <a:schemeClr val="tx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EF460E4-9DF4-4EB1-AECE-632C35E72F2E}"/>
              </a:ext>
            </a:extLst>
          </p:cNvPr>
          <p:cNvSpPr>
            <a:spLocks noGrp="1"/>
          </p:cNvSpPr>
          <p:nvPr>
            <p:ph type="title"/>
          </p:nvPr>
        </p:nvSpPr>
        <p:spPr/>
        <p:txBody>
          <a:bodyPr/>
          <a:lstStyle/>
          <a:p>
            <a:r>
              <a:rPr lang="en-US"/>
              <a:t>Click to edit Master title style</a:t>
            </a:r>
          </a:p>
        </p:txBody>
      </p:sp>
      <p:grpSp>
        <p:nvGrpSpPr>
          <p:cNvPr id="36" name="Group 35">
            <a:extLst>
              <a:ext uri="{FF2B5EF4-FFF2-40B4-BE49-F238E27FC236}">
                <a16:creationId xmlns:a16="http://schemas.microsoft.com/office/drawing/2014/main" id="{B7BF31D5-F6A4-42B4-9963-68F44E754B48}"/>
              </a:ext>
              <a:ext uri="{C183D7F6-B498-43B3-948B-1728B52AA6E4}">
                <adec:decorative xmlns:adec="http://schemas.microsoft.com/office/drawing/2017/decorative" val="1"/>
              </a:ext>
            </a:extLst>
          </p:cNvPr>
          <p:cNvGrpSpPr/>
          <p:nvPr userDrawn="1"/>
        </p:nvGrpSpPr>
        <p:grpSpPr bwMode="ltGray">
          <a:xfrm rot="16200000" flipH="1">
            <a:off x="5636649" y="3350651"/>
            <a:ext cx="6858000" cy="156699"/>
            <a:chOff x="2" y="0"/>
            <a:chExt cx="12213270" cy="6858001"/>
          </a:xfrm>
        </p:grpSpPr>
        <p:sp>
          <p:nvSpPr>
            <p:cNvPr id="37" name="Rectangle 36">
              <a:extLst>
                <a:ext uri="{FF2B5EF4-FFF2-40B4-BE49-F238E27FC236}">
                  <a16:creationId xmlns:a16="http://schemas.microsoft.com/office/drawing/2014/main" id="{3D27DDF0-D73E-4C01-99F7-8E20416EAA5C}"/>
                </a:ext>
              </a:extLst>
            </p:cNvPr>
            <p:cNvSpPr/>
            <p:nvPr/>
          </p:nvSpPr>
          <p:spPr bwMode="ltGray">
            <a:xfrm rot="5400000">
              <a:off x="-2839064" y="2839066"/>
              <a:ext cx="6858000" cy="1179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Rectangle 37">
              <a:extLst>
                <a:ext uri="{FF2B5EF4-FFF2-40B4-BE49-F238E27FC236}">
                  <a16:creationId xmlns:a16="http://schemas.microsoft.com/office/drawing/2014/main" id="{1E8022A5-2C0C-4EC7-8466-4C91CB9EC9A9}"/>
                </a:ext>
              </a:extLst>
            </p:cNvPr>
            <p:cNvSpPr/>
            <p:nvPr/>
          </p:nvSpPr>
          <p:spPr bwMode="ltGray">
            <a:xfrm rot="5400000">
              <a:off x="-1836027" y="2839066"/>
              <a:ext cx="6858000" cy="11798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9" name="Rectangle 38">
              <a:extLst>
                <a:ext uri="{FF2B5EF4-FFF2-40B4-BE49-F238E27FC236}">
                  <a16:creationId xmlns:a16="http://schemas.microsoft.com/office/drawing/2014/main" id="{C870EA5D-ED94-4C78-901D-DCDCE8A8A2C0}"/>
                </a:ext>
              </a:extLst>
            </p:cNvPr>
            <p:cNvSpPr/>
            <p:nvPr/>
          </p:nvSpPr>
          <p:spPr bwMode="ltGray">
            <a:xfrm rot="5400000">
              <a:off x="-832990" y="2839066"/>
              <a:ext cx="6858000" cy="11798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Rectangle 39">
              <a:extLst>
                <a:ext uri="{FF2B5EF4-FFF2-40B4-BE49-F238E27FC236}">
                  <a16:creationId xmlns:a16="http://schemas.microsoft.com/office/drawing/2014/main" id="{E572BABC-D4B2-4DF4-85E8-BDCEA7EFFB6E}"/>
                </a:ext>
              </a:extLst>
            </p:cNvPr>
            <p:cNvSpPr/>
            <p:nvPr/>
          </p:nvSpPr>
          <p:spPr bwMode="ltGray">
            <a:xfrm rot="5400000">
              <a:off x="170047" y="2839067"/>
              <a:ext cx="6858000" cy="11798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Rectangle 40">
              <a:extLst>
                <a:ext uri="{FF2B5EF4-FFF2-40B4-BE49-F238E27FC236}">
                  <a16:creationId xmlns:a16="http://schemas.microsoft.com/office/drawing/2014/main" id="{A637D9D2-EEDD-4524-B1AF-0C49F74C0838}"/>
                </a:ext>
              </a:extLst>
            </p:cNvPr>
            <p:cNvSpPr/>
            <p:nvPr/>
          </p:nvSpPr>
          <p:spPr bwMode="ltGray">
            <a:xfrm rot="5400000">
              <a:off x="1173084" y="2839066"/>
              <a:ext cx="6858000" cy="11798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Rectangle 41">
              <a:extLst>
                <a:ext uri="{FF2B5EF4-FFF2-40B4-BE49-F238E27FC236}">
                  <a16:creationId xmlns:a16="http://schemas.microsoft.com/office/drawing/2014/main" id="{4914EF41-77D9-46B6-836F-2FAD1BF15EF1}"/>
                </a:ext>
              </a:extLst>
            </p:cNvPr>
            <p:cNvSpPr/>
            <p:nvPr/>
          </p:nvSpPr>
          <p:spPr bwMode="ltGray">
            <a:xfrm rot="5400000">
              <a:off x="2176121" y="2839066"/>
              <a:ext cx="6858000" cy="11798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Rectangle 42">
              <a:extLst>
                <a:ext uri="{FF2B5EF4-FFF2-40B4-BE49-F238E27FC236}">
                  <a16:creationId xmlns:a16="http://schemas.microsoft.com/office/drawing/2014/main" id="{780BB8D3-E3D2-4C31-B425-33CEB19B2D50}"/>
                </a:ext>
              </a:extLst>
            </p:cNvPr>
            <p:cNvSpPr/>
            <p:nvPr/>
          </p:nvSpPr>
          <p:spPr bwMode="ltGray">
            <a:xfrm rot="5400000">
              <a:off x="3179158" y="2839066"/>
              <a:ext cx="6858000" cy="117986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Rectangle 43">
              <a:extLst>
                <a:ext uri="{FF2B5EF4-FFF2-40B4-BE49-F238E27FC236}">
                  <a16:creationId xmlns:a16="http://schemas.microsoft.com/office/drawing/2014/main" id="{389F73E0-E6E4-40BB-9DDD-04D771BE26D8}"/>
                </a:ext>
              </a:extLst>
            </p:cNvPr>
            <p:cNvSpPr/>
            <p:nvPr/>
          </p:nvSpPr>
          <p:spPr bwMode="ltGray">
            <a:xfrm rot="5400000">
              <a:off x="4182195" y="2839066"/>
              <a:ext cx="6858000" cy="117986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Rectangle 44">
              <a:extLst>
                <a:ext uri="{FF2B5EF4-FFF2-40B4-BE49-F238E27FC236}">
                  <a16:creationId xmlns:a16="http://schemas.microsoft.com/office/drawing/2014/main" id="{1ACDDC9A-1072-4ABD-AA37-43EB560960F0}"/>
                </a:ext>
              </a:extLst>
            </p:cNvPr>
            <p:cNvSpPr/>
            <p:nvPr/>
          </p:nvSpPr>
          <p:spPr bwMode="ltGray">
            <a:xfrm rot="5400000">
              <a:off x="5185232" y="2839066"/>
              <a:ext cx="6858000" cy="11798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Rectangle 45">
              <a:extLst>
                <a:ext uri="{FF2B5EF4-FFF2-40B4-BE49-F238E27FC236}">
                  <a16:creationId xmlns:a16="http://schemas.microsoft.com/office/drawing/2014/main" id="{0A3BBD6F-A2F0-4EB2-A7D2-2D3278112E32}"/>
                </a:ext>
              </a:extLst>
            </p:cNvPr>
            <p:cNvSpPr/>
            <p:nvPr/>
          </p:nvSpPr>
          <p:spPr bwMode="ltGray">
            <a:xfrm rot="5400000">
              <a:off x="6188269" y="2839066"/>
              <a:ext cx="6858000" cy="117986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Rectangle 46">
              <a:extLst>
                <a:ext uri="{FF2B5EF4-FFF2-40B4-BE49-F238E27FC236}">
                  <a16:creationId xmlns:a16="http://schemas.microsoft.com/office/drawing/2014/main" id="{1601F45C-E4EF-44F3-BB1C-710B534DB61E}"/>
                </a:ext>
              </a:extLst>
            </p:cNvPr>
            <p:cNvSpPr/>
            <p:nvPr/>
          </p:nvSpPr>
          <p:spPr bwMode="ltGray">
            <a:xfrm rot="5400000">
              <a:off x="7191306" y="2839066"/>
              <a:ext cx="6858000" cy="117986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Rectangle 47">
              <a:extLst>
                <a:ext uri="{FF2B5EF4-FFF2-40B4-BE49-F238E27FC236}">
                  <a16:creationId xmlns:a16="http://schemas.microsoft.com/office/drawing/2014/main" id="{0108B365-4C78-45FF-8E6D-9CEEDFB53C3D}"/>
                </a:ext>
              </a:extLst>
            </p:cNvPr>
            <p:cNvSpPr/>
            <p:nvPr/>
          </p:nvSpPr>
          <p:spPr bwMode="ltGray">
            <a:xfrm rot="5400000">
              <a:off x="8194338" y="2839066"/>
              <a:ext cx="6858000" cy="117986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9" name="Slide Number Placeholder 5">
            <a:extLst>
              <a:ext uri="{FF2B5EF4-FFF2-40B4-BE49-F238E27FC236}">
                <a16:creationId xmlns:a16="http://schemas.microsoft.com/office/drawing/2014/main" id="{EA088FB9-FDBE-43B4-8AB5-27A349FB73D8}"/>
              </a:ext>
            </a:extLst>
          </p:cNvPr>
          <p:cNvSpPr>
            <a:spLocks noGrp="1"/>
          </p:cNvSpPr>
          <p:nvPr>
            <p:ph type="sldNum" sz="quarter" idx="4"/>
          </p:nvPr>
        </p:nvSpPr>
        <p:spPr>
          <a:xfrm>
            <a:off x="6878282" y="6373673"/>
            <a:ext cx="2057400" cy="365125"/>
          </a:xfrm>
          <a:prstGeom prst="rect">
            <a:avLst/>
          </a:prstGeom>
        </p:spPr>
        <p:txBody>
          <a:bodyPr vert="horz" lIns="91440" tIns="45720" rIns="91440" bIns="45720" rtlCol="0" anchor="ctr"/>
          <a:lstStyle>
            <a:lvl1pPr algn="r">
              <a:defRPr sz="1800" b="1">
                <a:solidFill>
                  <a:schemeClr val="accent1"/>
                </a:solidFill>
              </a:defRPr>
            </a:lvl1pPr>
          </a:lstStyle>
          <a:p>
            <a:fld id="{3D3C4EEC-F499-4A7F-B67B-5709763315B6}" type="slidenum">
              <a:rPr lang="en-US" smtClean="0"/>
              <a:pPr/>
              <a:t>‹#›</a:t>
            </a:fld>
            <a:endParaRPr lang="en-US" dirty="0"/>
          </a:p>
        </p:txBody>
      </p:sp>
      <p:sp>
        <p:nvSpPr>
          <p:cNvPr id="54" name="Picture Placeholder 2">
            <a:extLst>
              <a:ext uri="{FF2B5EF4-FFF2-40B4-BE49-F238E27FC236}">
                <a16:creationId xmlns:a16="http://schemas.microsoft.com/office/drawing/2014/main" id="{3D958067-FD8C-4456-87C3-5F7B9AD1F861}"/>
              </a:ext>
            </a:extLst>
          </p:cNvPr>
          <p:cNvSpPr>
            <a:spLocks noGrp="1" noChangeAspect="1"/>
          </p:cNvSpPr>
          <p:nvPr>
            <p:ph type="pic" idx="18" hasCustomPrompt="1"/>
          </p:nvPr>
        </p:nvSpPr>
        <p:spPr>
          <a:xfrm>
            <a:off x="1448335" y="2383477"/>
            <a:ext cx="1539000" cy="2052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4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Tree>
    <p:extLst>
      <p:ext uri="{BB962C8B-B14F-4D97-AF65-F5344CB8AC3E}">
        <p14:creationId xmlns:p14="http://schemas.microsoft.com/office/powerpoint/2010/main" val="4104288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 Images">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5C674F8-0BB7-4F11-BBFB-BA96BA1F29C7}"/>
              </a:ext>
              <a:ext uri="{C183D7F6-B498-43B3-948B-1728B52AA6E4}">
                <adec:decorative xmlns:adec="http://schemas.microsoft.com/office/drawing/2017/decorative" val="1"/>
              </a:ext>
            </a:extLst>
          </p:cNvPr>
          <p:cNvSpPr>
            <a:spLocks noChangeAspect="1"/>
          </p:cNvSpPr>
          <p:nvPr userDrawn="1"/>
        </p:nvSpPr>
        <p:spPr>
          <a:xfrm rot="5400000">
            <a:off x="844609" y="1549606"/>
            <a:ext cx="2124000" cy="1593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Rectangle 57">
            <a:extLst>
              <a:ext uri="{FF2B5EF4-FFF2-40B4-BE49-F238E27FC236}">
                <a16:creationId xmlns:a16="http://schemas.microsoft.com/office/drawing/2014/main" id="{02F9EC21-D1D6-4699-BB4A-A94C8E56D094}"/>
              </a:ext>
              <a:ext uri="{C183D7F6-B498-43B3-948B-1728B52AA6E4}">
                <adec:decorative xmlns:adec="http://schemas.microsoft.com/office/drawing/2017/decorative" val="1"/>
              </a:ext>
            </a:extLst>
          </p:cNvPr>
          <p:cNvSpPr>
            <a:spLocks noChangeAspect="1"/>
          </p:cNvSpPr>
          <p:nvPr userDrawn="1"/>
        </p:nvSpPr>
        <p:spPr>
          <a:xfrm rot="5400000">
            <a:off x="844609" y="3921018"/>
            <a:ext cx="2124000" cy="1593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Rectangle 53">
            <a:extLst>
              <a:ext uri="{FF2B5EF4-FFF2-40B4-BE49-F238E27FC236}">
                <a16:creationId xmlns:a16="http://schemas.microsoft.com/office/drawing/2014/main" id="{D7477001-A687-4829-9D5E-943C87C814D1}"/>
              </a:ext>
              <a:ext uri="{C183D7F6-B498-43B3-948B-1728B52AA6E4}">
                <adec:decorative xmlns:adec="http://schemas.microsoft.com/office/drawing/2017/decorative" val="1"/>
              </a:ext>
            </a:extLst>
          </p:cNvPr>
          <p:cNvSpPr/>
          <p:nvPr userDrawn="1"/>
        </p:nvSpPr>
        <p:spPr>
          <a:xfrm rot="5400000">
            <a:off x="2137696" y="1312200"/>
            <a:ext cx="5644800" cy="4233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01062C87-DCB0-48AB-9134-1A01B1AE3D25}"/>
              </a:ext>
              <a:ext uri="{C183D7F6-B498-43B3-948B-1728B52AA6E4}">
                <adec:decorative xmlns:adec="http://schemas.microsoft.com/office/drawing/2017/decorative" val="1"/>
              </a:ext>
            </a:extLst>
          </p:cNvPr>
          <p:cNvSpPr/>
          <p:nvPr userDrawn="1"/>
        </p:nvSpPr>
        <p:spPr bwMode="ltGray">
          <a:xfrm rot="5400000">
            <a:off x="-3063309" y="3063312"/>
            <a:ext cx="6857996" cy="73137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a:extLst>
              <a:ext uri="{FF2B5EF4-FFF2-40B4-BE49-F238E27FC236}">
                <a16:creationId xmlns:a16="http://schemas.microsoft.com/office/drawing/2014/main" id="{46E97E11-80F2-4013-8AFA-3197127B7961}"/>
              </a:ext>
              <a:ext uri="{C183D7F6-B498-43B3-948B-1728B52AA6E4}">
                <adec:decorative xmlns:adec="http://schemas.microsoft.com/office/drawing/2017/decorative" val="1"/>
              </a:ext>
            </a:extLst>
          </p:cNvPr>
          <p:cNvSpPr/>
          <p:nvPr userDrawn="1"/>
        </p:nvSpPr>
        <p:spPr>
          <a:xfrm>
            <a:off x="0" y="606650"/>
            <a:ext cx="973394" cy="5644703"/>
          </a:xfrm>
          <a:prstGeom prst="rect">
            <a:avLst/>
          </a:prstGeom>
          <a:solidFill>
            <a:schemeClr val="accent2">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2">
            <a:extLst>
              <a:ext uri="{FF2B5EF4-FFF2-40B4-BE49-F238E27FC236}">
                <a16:creationId xmlns:a16="http://schemas.microsoft.com/office/drawing/2014/main" id="{43D6CC94-6FD7-46B1-81F7-1EA837EBF714}"/>
              </a:ext>
            </a:extLst>
          </p:cNvPr>
          <p:cNvSpPr>
            <a:spLocks noGrp="1"/>
          </p:cNvSpPr>
          <p:nvPr>
            <p:ph type="ftr" sz="quarter" idx="10"/>
          </p:nvPr>
        </p:nvSpPr>
        <p:spPr>
          <a:xfrm>
            <a:off x="3417046" y="6344178"/>
            <a:ext cx="3086100" cy="365125"/>
          </a:xfrm>
        </p:spPr>
        <p:txBody>
          <a:bodyPr/>
          <a:lstStyle/>
          <a:p>
            <a:endParaRPr lang="en-US" dirty="0"/>
          </a:p>
        </p:txBody>
      </p:sp>
      <p:sp>
        <p:nvSpPr>
          <p:cNvPr id="7" name="Picture Placeholder 2">
            <a:extLst>
              <a:ext uri="{FF2B5EF4-FFF2-40B4-BE49-F238E27FC236}">
                <a16:creationId xmlns:a16="http://schemas.microsoft.com/office/drawing/2014/main" id="{1D2FB2EC-0547-45C8-B2B2-0038AA4591CE}"/>
              </a:ext>
            </a:extLst>
          </p:cNvPr>
          <p:cNvSpPr>
            <a:spLocks noGrp="1"/>
          </p:cNvSpPr>
          <p:nvPr>
            <p:ph type="pic" idx="15" hasCustomPrompt="1"/>
          </p:nvPr>
        </p:nvSpPr>
        <p:spPr>
          <a:xfrm rot="8771">
            <a:off x="3160967" y="989602"/>
            <a:ext cx="3672000" cy="4896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8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15" name="Picture Placeholder 2">
            <a:extLst>
              <a:ext uri="{FF2B5EF4-FFF2-40B4-BE49-F238E27FC236}">
                <a16:creationId xmlns:a16="http://schemas.microsoft.com/office/drawing/2014/main" id="{1AD554DB-D625-4F69-B047-98E4DD756E36}"/>
              </a:ext>
            </a:extLst>
          </p:cNvPr>
          <p:cNvSpPr>
            <a:spLocks noGrp="1" noChangeAspect="1"/>
          </p:cNvSpPr>
          <p:nvPr>
            <p:ph type="pic" idx="20" hasCustomPrompt="1"/>
          </p:nvPr>
        </p:nvSpPr>
        <p:spPr>
          <a:xfrm>
            <a:off x="1291849" y="1516596"/>
            <a:ext cx="1242000" cy="1656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2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20" name="Rectangle 19">
            <a:extLst>
              <a:ext uri="{FF2B5EF4-FFF2-40B4-BE49-F238E27FC236}">
                <a16:creationId xmlns:a16="http://schemas.microsoft.com/office/drawing/2014/main" id="{CADB26F7-2266-4CDE-8655-B239646B3D60}"/>
              </a:ext>
              <a:ext uri="{C183D7F6-B498-43B3-948B-1728B52AA6E4}">
                <adec:decorative xmlns:adec="http://schemas.microsoft.com/office/drawing/2017/decorative" val="1"/>
              </a:ext>
            </a:extLst>
          </p:cNvPr>
          <p:cNvSpPr>
            <a:spLocks noChangeAspect="1"/>
          </p:cNvSpPr>
          <p:nvPr userDrawn="1"/>
        </p:nvSpPr>
        <p:spPr bwMode="blackWhite">
          <a:xfrm>
            <a:off x="1" y="702816"/>
            <a:ext cx="899651" cy="5472034"/>
          </a:xfrm>
          <a:prstGeom prst="rect">
            <a:avLst/>
          </a:prstGeom>
          <a:solidFill>
            <a:schemeClr val="tx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537FD7A7-6726-44C7-B73D-C8F523200B57}"/>
              </a:ext>
            </a:extLst>
          </p:cNvPr>
          <p:cNvSpPr>
            <a:spLocks noGrp="1"/>
          </p:cNvSpPr>
          <p:nvPr>
            <p:ph type="title"/>
          </p:nvPr>
        </p:nvSpPr>
        <p:spPr/>
        <p:txBody>
          <a:bodyPr/>
          <a:lstStyle/>
          <a:p>
            <a:r>
              <a:rPr lang="en-US"/>
              <a:t>Click to edit Master title style</a:t>
            </a:r>
          </a:p>
        </p:txBody>
      </p:sp>
      <p:grpSp>
        <p:nvGrpSpPr>
          <p:cNvPr id="40" name="Group 39">
            <a:extLst>
              <a:ext uri="{FF2B5EF4-FFF2-40B4-BE49-F238E27FC236}">
                <a16:creationId xmlns:a16="http://schemas.microsoft.com/office/drawing/2014/main" id="{3DC0F5C7-D94A-418F-988E-A610F0FBD6A0}"/>
              </a:ext>
              <a:ext uri="{C183D7F6-B498-43B3-948B-1728B52AA6E4}">
                <adec:decorative xmlns:adec="http://schemas.microsoft.com/office/drawing/2017/decorative" val="1"/>
              </a:ext>
            </a:extLst>
          </p:cNvPr>
          <p:cNvGrpSpPr/>
          <p:nvPr userDrawn="1"/>
        </p:nvGrpSpPr>
        <p:grpSpPr bwMode="ltGray">
          <a:xfrm rot="16200000" flipH="1">
            <a:off x="5636649" y="3350651"/>
            <a:ext cx="6858000" cy="156699"/>
            <a:chOff x="2" y="0"/>
            <a:chExt cx="12213270" cy="6858001"/>
          </a:xfrm>
        </p:grpSpPr>
        <p:sp>
          <p:nvSpPr>
            <p:cNvPr id="41" name="Rectangle 40">
              <a:extLst>
                <a:ext uri="{FF2B5EF4-FFF2-40B4-BE49-F238E27FC236}">
                  <a16:creationId xmlns:a16="http://schemas.microsoft.com/office/drawing/2014/main" id="{D9CD8BAD-07D2-4AD2-A09C-CFFEF131C8E7}"/>
                </a:ext>
              </a:extLst>
            </p:cNvPr>
            <p:cNvSpPr/>
            <p:nvPr/>
          </p:nvSpPr>
          <p:spPr bwMode="ltGray">
            <a:xfrm rot="5400000">
              <a:off x="-2839064" y="2839066"/>
              <a:ext cx="6858000" cy="1179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Rectangle 41">
              <a:extLst>
                <a:ext uri="{FF2B5EF4-FFF2-40B4-BE49-F238E27FC236}">
                  <a16:creationId xmlns:a16="http://schemas.microsoft.com/office/drawing/2014/main" id="{47781231-CF15-4E81-A54B-48549A870DF4}"/>
                </a:ext>
              </a:extLst>
            </p:cNvPr>
            <p:cNvSpPr/>
            <p:nvPr/>
          </p:nvSpPr>
          <p:spPr bwMode="ltGray">
            <a:xfrm rot="5400000">
              <a:off x="-1836027" y="2839066"/>
              <a:ext cx="6858000" cy="11798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Rectangle 42">
              <a:extLst>
                <a:ext uri="{FF2B5EF4-FFF2-40B4-BE49-F238E27FC236}">
                  <a16:creationId xmlns:a16="http://schemas.microsoft.com/office/drawing/2014/main" id="{FC4F9A7A-6AD4-4658-9981-A5E71F54557D}"/>
                </a:ext>
              </a:extLst>
            </p:cNvPr>
            <p:cNvSpPr/>
            <p:nvPr/>
          </p:nvSpPr>
          <p:spPr bwMode="ltGray">
            <a:xfrm rot="5400000">
              <a:off x="-832990" y="2839066"/>
              <a:ext cx="6858000" cy="11798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Rectangle 43">
              <a:extLst>
                <a:ext uri="{FF2B5EF4-FFF2-40B4-BE49-F238E27FC236}">
                  <a16:creationId xmlns:a16="http://schemas.microsoft.com/office/drawing/2014/main" id="{D8F68127-7858-4F9A-B34E-A11867ABEDB7}"/>
                </a:ext>
              </a:extLst>
            </p:cNvPr>
            <p:cNvSpPr/>
            <p:nvPr/>
          </p:nvSpPr>
          <p:spPr bwMode="ltGray">
            <a:xfrm rot="5400000">
              <a:off x="170047" y="2839067"/>
              <a:ext cx="6858000" cy="11798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Rectangle 44">
              <a:extLst>
                <a:ext uri="{FF2B5EF4-FFF2-40B4-BE49-F238E27FC236}">
                  <a16:creationId xmlns:a16="http://schemas.microsoft.com/office/drawing/2014/main" id="{C818976F-4481-4274-A207-479DFA75E40E}"/>
                </a:ext>
              </a:extLst>
            </p:cNvPr>
            <p:cNvSpPr/>
            <p:nvPr/>
          </p:nvSpPr>
          <p:spPr bwMode="ltGray">
            <a:xfrm rot="5400000">
              <a:off x="1173084" y="2839066"/>
              <a:ext cx="6858000" cy="11798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Rectangle 45">
              <a:extLst>
                <a:ext uri="{FF2B5EF4-FFF2-40B4-BE49-F238E27FC236}">
                  <a16:creationId xmlns:a16="http://schemas.microsoft.com/office/drawing/2014/main" id="{CA66AB1C-CD66-4028-945C-790A38FCE4B1}"/>
                </a:ext>
              </a:extLst>
            </p:cNvPr>
            <p:cNvSpPr/>
            <p:nvPr/>
          </p:nvSpPr>
          <p:spPr bwMode="ltGray">
            <a:xfrm rot="5400000">
              <a:off x="2176121" y="2839066"/>
              <a:ext cx="6858000" cy="11798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Rectangle 46">
              <a:extLst>
                <a:ext uri="{FF2B5EF4-FFF2-40B4-BE49-F238E27FC236}">
                  <a16:creationId xmlns:a16="http://schemas.microsoft.com/office/drawing/2014/main" id="{CBB6C209-238F-44F3-AC14-E95E4E757ADC}"/>
                </a:ext>
              </a:extLst>
            </p:cNvPr>
            <p:cNvSpPr/>
            <p:nvPr/>
          </p:nvSpPr>
          <p:spPr bwMode="ltGray">
            <a:xfrm rot="5400000">
              <a:off x="3179158" y="2839066"/>
              <a:ext cx="6858000" cy="117986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Rectangle 47">
              <a:extLst>
                <a:ext uri="{FF2B5EF4-FFF2-40B4-BE49-F238E27FC236}">
                  <a16:creationId xmlns:a16="http://schemas.microsoft.com/office/drawing/2014/main" id="{17211027-F1D6-4F3B-B6A1-AC196936A1B8}"/>
                </a:ext>
              </a:extLst>
            </p:cNvPr>
            <p:cNvSpPr/>
            <p:nvPr/>
          </p:nvSpPr>
          <p:spPr bwMode="ltGray">
            <a:xfrm rot="5400000">
              <a:off x="4182195" y="2839066"/>
              <a:ext cx="6858000" cy="117986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Rectangle 48">
              <a:extLst>
                <a:ext uri="{FF2B5EF4-FFF2-40B4-BE49-F238E27FC236}">
                  <a16:creationId xmlns:a16="http://schemas.microsoft.com/office/drawing/2014/main" id="{D568F765-11E3-49A0-AD41-1ED0FBA60FAA}"/>
                </a:ext>
              </a:extLst>
            </p:cNvPr>
            <p:cNvSpPr/>
            <p:nvPr/>
          </p:nvSpPr>
          <p:spPr bwMode="ltGray">
            <a:xfrm rot="5400000">
              <a:off x="5185232" y="2839066"/>
              <a:ext cx="6858000" cy="11798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Rectangle 49">
              <a:extLst>
                <a:ext uri="{FF2B5EF4-FFF2-40B4-BE49-F238E27FC236}">
                  <a16:creationId xmlns:a16="http://schemas.microsoft.com/office/drawing/2014/main" id="{5430EFEE-63DB-416C-B40B-7AA5C9A6B1CF}"/>
                </a:ext>
              </a:extLst>
            </p:cNvPr>
            <p:cNvSpPr/>
            <p:nvPr/>
          </p:nvSpPr>
          <p:spPr bwMode="ltGray">
            <a:xfrm rot="5400000">
              <a:off x="6188269" y="2839066"/>
              <a:ext cx="6858000" cy="117986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Rectangle 50">
              <a:extLst>
                <a:ext uri="{FF2B5EF4-FFF2-40B4-BE49-F238E27FC236}">
                  <a16:creationId xmlns:a16="http://schemas.microsoft.com/office/drawing/2014/main" id="{E20DF461-F0F1-48C5-81B2-EAF032EA38E9}"/>
                </a:ext>
              </a:extLst>
            </p:cNvPr>
            <p:cNvSpPr/>
            <p:nvPr/>
          </p:nvSpPr>
          <p:spPr bwMode="ltGray">
            <a:xfrm rot="5400000">
              <a:off x="7191306" y="2839066"/>
              <a:ext cx="6858000" cy="117986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Rectangle 51">
              <a:extLst>
                <a:ext uri="{FF2B5EF4-FFF2-40B4-BE49-F238E27FC236}">
                  <a16:creationId xmlns:a16="http://schemas.microsoft.com/office/drawing/2014/main" id="{5E9B7D0E-F018-45D7-8EC6-B976AF49D1B6}"/>
                </a:ext>
              </a:extLst>
            </p:cNvPr>
            <p:cNvSpPr/>
            <p:nvPr/>
          </p:nvSpPr>
          <p:spPr bwMode="ltGray">
            <a:xfrm rot="5400000">
              <a:off x="8194338" y="2839066"/>
              <a:ext cx="6858000" cy="117986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53" name="Slide Number Placeholder 5">
            <a:extLst>
              <a:ext uri="{FF2B5EF4-FFF2-40B4-BE49-F238E27FC236}">
                <a16:creationId xmlns:a16="http://schemas.microsoft.com/office/drawing/2014/main" id="{A1E55D98-5DAF-40F9-AFCE-F4892E7FCAAF}"/>
              </a:ext>
            </a:extLst>
          </p:cNvPr>
          <p:cNvSpPr>
            <a:spLocks noGrp="1"/>
          </p:cNvSpPr>
          <p:nvPr>
            <p:ph type="sldNum" sz="quarter" idx="4"/>
          </p:nvPr>
        </p:nvSpPr>
        <p:spPr>
          <a:xfrm>
            <a:off x="6878282" y="6373673"/>
            <a:ext cx="2057400" cy="365125"/>
          </a:xfrm>
          <a:prstGeom prst="rect">
            <a:avLst/>
          </a:prstGeom>
        </p:spPr>
        <p:txBody>
          <a:bodyPr vert="horz" lIns="91440" tIns="45720" rIns="91440" bIns="45720" rtlCol="0" anchor="ctr"/>
          <a:lstStyle>
            <a:lvl1pPr algn="r">
              <a:defRPr sz="1800" b="1">
                <a:solidFill>
                  <a:schemeClr val="accent2">
                    <a:lumMod val="50000"/>
                  </a:schemeClr>
                </a:solidFill>
              </a:defRPr>
            </a:lvl1pPr>
          </a:lstStyle>
          <a:p>
            <a:fld id="{3D3C4EEC-F499-4A7F-B67B-5709763315B6}" type="slidenum">
              <a:rPr lang="en-US" smtClean="0"/>
              <a:pPr/>
              <a:t>‹#›</a:t>
            </a:fld>
            <a:endParaRPr lang="en-US" dirty="0"/>
          </a:p>
        </p:txBody>
      </p:sp>
      <p:sp>
        <p:nvSpPr>
          <p:cNvPr id="55" name="Rectangle 54">
            <a:extLst>
              <a:ext uri="{FF2B5EF4-FFF2-40B4-BE49-F238E27FC236}">
                <a16:creationId xmlns:a16="http://schemas.microsoft.com/office/drawing/2014/main" id="{7D2549E1-410F-4396-8BDC-7BE999A3F38D}"/>
              </a:ext>
              <a:ext uri="{C183D7F6-B498-43B3-948B-1728B52AA6E4}">
                <adec:decorative xmlns:adec="http://schemas.microsoft.com/office/drawing/2017/decorative" val="1"/>
              </a:ext>
            </a:extLst>
          </p:cNvPr>
          <p:cNvSpPr>
            <a:spLocks noChangeAspect="1"/>
          </p:cNvSpPr>
          <p:nvPr userDrawn="1"/>
        </p:nvSpPr>
        <p:spPr>
          <a:xfrm rot="5400000">
            <a:off x="6970097" y="1554864"/>
            <a:ext cx="2124000" cy="1593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Rectangle 55">
            <a:extLst>
              <a:ext uri="{FF2B5EF4-FFF2-40B4-BE49-F238E27FC236}">
                <a16:creationId xmlns:a16="http://schemas.microsoft.com/office/drawing/2014/main" id="{B90184B6-57A6-4BC3-B9C8-DA74DE4C10FA}"/>
              </a:ext>
              <a:ext uri="{C183D7F6-B498-43B3-948B-1728B52AA6E4}">
                <adec:decorative xmlns:adec="http://schemas.microsoft.com/office/drawing/2017/decorative" val="1"/>
              </a:ext>
            </a:extLst>
          </p:cNvPr>
          <p:cNvSpPr>
            <a:spLocks noChangeAspect="1"/>
          </p:cNvSpPr>
          <p:nvPr userDrawn="1"/>
        </p:nvSpPr>
        <p:spPr>
          <a:xfrm rot="5400000">
            <a:off x="6970097" y="3926276"/>
            <a:ext cx="2124000" cy="1593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Picture Placeholder 2">
            <a:extLst>
              <a:ext uri="{FF2B5EF4-FFF2-40B4-BE49-F238E27FC236}">
                <a16:creationId xmlns:a16="http://schemas.microsoft.com/office/drawing/2014/main" id="{D66C05FE-3E71-455A-8790-3E24D635DF8D}"/>
              </a:ext>
            </a:extLst>
          </p:cNvPr>
          <p:cNvSpPr>
            <a:spLocks noGrp="1" noChangeAspect="1"/>
          </p:cNvSpPr>
          <p:nvPr>
            <p:ph type="pic" idx="21" hasCustomPrompt="1"/>
          </p:nvPr>
        </p:nvSpPr>
        <p:spPr>
          <a:xfrm>
            <a:off x="1293533" y="3888008"/>
            <a:ext cx="1242000" cy="1656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2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60" name="Picture Placeholder 2">
            <a:extLst>
              <a:ext uri="{FF2B5EF4-FFF2-40B4-BE49-F238E27FC236}">
                <a16:creationId xmlns:a16="http://schemas.microsoft.com/office/drawing/2014/main" id="{25224619-6EED-498A-ABBF-80F6FBD8E58B}"/>
              </a:ext>
            </a:extLst>
          </p:cNvPr>
          <p:cNvSpPr>
            <a:spLocks noGrp="1" noChangeAspect="1"/>
          </p:cNvSpPr>
          <p:nvPr>
            <p:ph type="pic" idx="22" hasCustomPrompt="1"/>
          </p:nvPr>
        </p:nvSpPr>
        <p:spPr>
          <a:xfrm>
            <a:off x="7416496" y="1513335"/>
            <a:ext cx="1242000" cy="1656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2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61" name="Picture Placeholder 2">
            <a:extLst>
              <a:ext uri="{FF2B5EF4-FFF2-40B4-BE49-F238E27FC236}">
                <a16:creationId xmlns:a16="http://schemas.microsoft.com/office/drawing/2014/main" id="{832C3BF5-4843-4055-9196-EF1B589A3073}"/>
              </a:ext>
            </a:extLst>
          </p:cNvPr>
          <p:cNvSpPr>
            <a:spLocks noGrp="1" noChangeAspect="1"/>
          </p:cNvSpPr>
          <p:nvPr>
            <p:ph type="pic" idx="23" hasCustomPrompt="1"/>
          </p:nvPr>
        </p:nvSpPr>
        <p:spPr>
          <a:xfrm>
            <a:off x="7418180" y="3884747"/>
            <a:ext cx="1242000" cy="1656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2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Tree>
    <p:extLst>
      <p:ext uri="{BB962C8B-B14F-4D97-AF65-F5344CB8AC3E}">
        <p14:creationId xmlns:p14="http://schemas.microsoft.com/office/powerpoint/2010/main" val="3590651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 Images">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5776AB01-AB73-47DF-BF1A-BFE156211ACF}"/>
              </a:ext>
              <a:ext uri="{C183D7F6-B498-43B3-948B-1728B52AA6E4}">
                <adec:decorative xmlns:adec="http://schemas.microsoft.com/office/drawing/2017/decorative" val="1"/>
              </a:ext>
            </a:extLst>
          </p:cNvPr>
          <p:cNvSpPr>
            <a:spLocks/>
          </p:cNvSpPr>
          <p:nvPr userDrawn="1"/>
        </p:nvSpPr>
        <p:spPr>
          <a:xfrm rot="5400000">
            <a:off x="2229956" y="1027632"/>
            <a:ext cx="2664000" cy="199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Rectangle 44">
            <a:extLst>
              <a:ext uri="{FF2B5EF4-FFF2-40B4-BE49-F238E27FC236}">
                <a16:creationId xmlns:a16="http://schemas.microsoft.com/office/drawing/2014/main" id="{82468C92-59CB-4A28-BBC0-4584396CE367}"/>
              </a:ext>
              <a:ext uri="{C183D7F6-B498-43B3-948B-1728B52AA6E4}">
                <adec:decorative xmlns:adec="http://schemas.microsoft.com/office/drawing/2017/decorative" val="1"/>
              </a:ext>
            </a:extLst>
          </p:cNvPr>
          <p:cNvSpPr>
            <a:spLocks/>
          </p:cNvSpPr>
          <p:nvPr userDrawn="1"/>
        </p:nvSpPr>
        <p:spPr>
          <a:xfrm rot="5400000">
            <a:off x="4004974" y="1386850"/>
            <a:ext cx="5472000" cy="410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Rectangle 46">
            <a:extLst>
              <a:ext uri="{FF2B5EF4-FFF2-40B4-BE49-F238E27FC236}">
                <a16:creationId xmlns:a16="http://schemas.microsoft.com/office/drawing/2014/main" id="{8C20FAF2-B805-497F-9D32-EAEA6D718FF5}"/>
              </a:ext>
              <a:ext uri="{C183D7F6-B498-43B3-948B-1728B52AA6E4}">
                <adec:decorative xmlns:adec="http://schemas.microsoft.com/office/drawing/2017/decorative" val="1"/>
              </a:ext>
            </a:extLst>
          </p:cNvPr>
          <p:cNvSpPr>
            <a:spLocks/>
          </p:cNvSpPr>
          <p:nvPr userDrawn="1"/>
        </p:nvSpPr>
        <p:spPr>
          <a:xfrm rot="5400000">
            <a:off x="2229956" y="3830771"/>
            <a:ext cx="2664000" cy="199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Rectangle 47">
            <a:extLst>
              <a:ext uri="{FF2B5EF4-FFF2-40B4-BE49-F238E27FC236}">
                <a16:creationId xmlns:a16="http://schemas.microsoft.com/office/drawing/2014/main" id="{B073C675-297C-4AF6-B98C-A8FCF4CE4983}"/>
              </a:ext>
              <a:ext uri="{C183D7F6-B498-43B3-948B-1728B52AA6E4}">
                <adec:decorative xmlns:adec="http://schemas.microsoft.com/office/drawing/2017/decorative" val="1"/>
              </a:ext>
            </a:extLst>
          </p:cNvPr>
          <p:cNvSpPr>
            <a:spLocks/>
          </p:cNvSpPr>
          <p:nvPr userDrawn="1"/>
        </p:nvSpPr>
        <p:spPr>
          <a:xfrm rot="5400000">
            <a:off x="951719" y="918849"/>
            <a:ext cx="1728000" cy="129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Rectangle 48">
            <a:extLst>
              <a:ext uri="{FF2B5EF4-FFF2-40B4-BE49-F238E27FC236}">
                <a16:creationId xmlns:a16="http://schemas.microsoft.com/office/drawing/2014/main" id="{92DA2B94-9D56-4C3A-9820-69E0A09FA8E1}"/>
              </a:ext>
              <a:ext uri="{C183D7F6-B498-43B3-948B-1728B52AA6E4}">
                <adec:decorative xmlns:adec="http://schemas.microsoft.com/office/drawing/2017/decorative" val="1"/>
              </a:ext>
            </a:extLst>
          </p:cNvPr>
          <p:cNvSpPr>
            <a:spLocks/>
          </p:cNvSpPr>
          <p:nvPr userDrawn="1"/>
        </p:nvSpPr>
        <p:spPr>
          <a:xfrm rot="5400000">
            <a:off x="951719" y="2784310"/>
            <a:ext cx="1728000" cy="129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Rectangle 49">
            <a:extLst>
              <a:ext uri="{FF2B5EF4-FFF2-40B4-BE49-F238E27FC236}">
                <a16:creationId xmlns:a16="http://schemas.microsoft.com/office/drawing/2014/main" id="{B395AB95-A1D3-4ACD-A966-9287CD9A7FE7}"/>
              </a:ext>
              <a:ext uri="{C183D7F6-B498-43B3-948B-1728B52AA6E4}">
                <adec:decorative xmlns:adec="http://schemas.microsoft.com/office/drawing/2017/decorative" val="1"/>
              </a:ext>
            </a:extLst>
          </p:cNvPr>
          <p:cNvSpPr>
            <a:spLocks/>
          </p:cNvSpPr>
          <p:nvPr userDrawn="1"/>
        </p:nvSpPr>
        <p:spPr>
          <a:xfrm rot="5400000">
            <a:off x="951719" y="4649771"/>
            <a:ext cx="1728000" cy="129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35E66583-3578-4AF1-A1A0-E80E47D7B3F6}"/>
              </a:ext>
              <a:ext uri="{C183D7F6-B498-43B3-948B-1728B52AA6E4}">
                <adec:decorative xmlns:adec="http://schemas.microsoft.com/office/drawing/2017/decorative" val="1"/>
              </a:ext>
            </a:extLst>
          </p:cNvPr>
          <p:cNvSpPr/>
          <p:nvPr userDrawn="1"/>
        </p:nvSpPr>
        <p:spPr bwMode="ltGray">
          <a:xfrm rot="5400000">
            <a:off x="-3063309" y="3063312"/>
            <a:ext cx="6857996" cy="731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49413785-1A94-4F59-9954-A985149EA70C}"/>
              </a:ext>
              <a:ext uri="{C183D7F6-B498-43B3-948B-1728B52AA6E4}">
                <adec:decorative xmlns:adec="http://schemas.microsoft.com/office/drawing/2017/decorative" val="1"/>
              </a:ext>
            </a:extLst>
          </p:cNvPr>
          <p:cNvSpPr/>
          <p:nvPr userDrawn="1"/>
        </p:nvSpPr>
        <p:spPr>
          <a:xfrm>
            <a:off x="0" y="606650"/>
            <a:ext cx="973394" cy="5644703"/>
          </a:xfrm>
          <a:prstGeom prst="rect">
            <a:avLst/>
          </a:prstGeom>
          <a:solidFill>
            <a:schemeClr val="accent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2">
            <a:extLst>
              <a:ext uri="{FF2B5EF4-FFF2-40B4-BE49-F238E27FC236}">
                <a16:creationId xmlns:a16="http://schemas.microsoft.com/office/drawing/2014/main" id="{1E18F4FD-F352-4215-BC76-59D5E56A7D4B}"/>
              </a:ext>
            </a:extLst>
          </p:cNvPr>
          <p:cNvSpPr>
            <a:spLocks noGrp="1"/>
          </p:cNvSpPr>
          <p:nvPr>
            <p:ph type="ftr" sz="quarter" idx="10"/>
          </p:nvPr>
        </p:nvSpPr>
        <p:spPr>
          <a:xfrm>
            <a:off x="3017906" y="6370474"/>
            <a:ext cx="3086100" cy="365125"/>
          </a:xfrm>
        </p:spPr>
        <p:txBody>
          <a:bodyPr/>
          <a:lstStyle/>
          <a:p>
            <a:endParaRPr lang="en-US" dirty="0"/>
          </a:p>
        </p:txBody>
      </p:sp>
      <p:sp>
        <p:nvSpPr>
          <p:cNvPr id="7" name="Picture Placeholder 2">
            <a:extLst>
              <a:ext uri="{FF2B5EF4-FFF2-40B4-BE49-F238E27FC236}">
                <a16:creationId xmlns:a16="http://schemas.microsoft.com/office/drawing/2014/main" id="{92A030E3-815A-4FAD-A909-FA3AB4F5ED0E}"/>
              </a:ext>
            </a:extLst>
          </p:cNvPr>
          <p:cNvSpPr>
            <a:spLocks noGrp="1" noChangeAspect="1"/>
          </p:cNvSpPr>
          <p:nvPr>
            <p:ph type="pic" idx="1" hasCustomPrompt="1"/>
          </p:nvPr>
        </p:nvSpPr>
        <p:spPr>
          <a:xfrm>
            <a:off x="4904974" y="1027554"/>
            <a:ext cx="3672000" cy="4896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8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12" name="Rectangle 11">
            <a:extLst>
              <a:ext uri="{FF2B5EF4-FFF2-40B4-BE49-F238E27FC236}">
                <a16:creationId xmlns:a16="http://schemas.microsoft.com/office/drawing/2014/main" id="{3B6782D0-6A3D-45FF-9481-86580839008C}"/>
              </a:ext>
              <a:ext uri="{C183D7F6-B498-43B3-948B-1728B52AA6E4}">
                <adec:decorative xmlns:adec="http://schemas.microsoft.com/office/drawing/2017/decorative" val="1"/>
              </a:ext>
            </a:extLst>
          </p:cNvPr>
          <p:cNvSpPr>
            <a:spLocks noChangeAspect="1"/>
          </p:cNvSpPr>
          <p:nvPr userDrawn="1"/>
        </p:nvSpPr>
        <p:spPr bwMode="blackWhite">
          <a:xfrm>
            <a:off x="1" y="702816"/>
            <a:ext cx="899651" cy="5472034"/>
          </a:xfrm>
          <a:prstGeom prst="rect">
            <a:avLst/>
          </a:prstGeom>
          <a:solidFill>
            <a:schemeClr val="tx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2395F40D-262F-47D5-A6D0-1408D69047B9}"/>
              </a:ext>
            </a:extLst>
          </p:cNvPr>
          <p:cNvSpPr>
            <a:spLocks noGrp="1"/>
          </p:cNvSpPr>
          <p:nvPr>
            <p:ph type="title"/>
          </p:nvPr>
        </p:nvSpPr>
        <p:spPr/>
        <p:txBody>
          <a:bodyPr/>
          <a:lstStyle/>
          <a:p>
            <a:r>
              <a:rPr lang="en-US"/>
              <a:t>Click to edit Master title style</a:t>
            </a:r>
          </a:p>
        </p:txBody>
      </p:sp>
      <p:grpSp>
        <p:nvGrpSpPr>
          <p:cNvPr id="30" name="Group 29">
            <a:extLst>
              <a:ext uri="{FF2B5EF4-FFF2-40B4-BE49-F238E27FC236}">
                <a16:creationId xmlns:a16="http://schemas.microsoft.com/office/drawing/2014/main" id="{6C16170A-1825-4EA6-B0D1-75836E727E5A}"/>
              </a:ext>
              <a:ext uri="{C183D7F6-B498-43B3-948B-1728B52AA6E4}">
                <adec:decorative xmlns:adec="http://schemas.microsoft.com/office/drawing/2017/decorative" val="1"/>
              </a:ext>
            </a:extLst>
          </p:cNvPr>
          <p:cNvGrpSpPr/>
          <p:nvPr userDrawn="1"/>
        </p:nvGrpSpPr>
        <p:grpSpPr bwMode="ltGray">
          <a:xfrm rot="16200000" flipH="1">
            <a:off x="5636649" y="3350651"/>
            <a:ext cx="6858000" cy="156699"/>
            <a:chOff x="2" y="0"/>
            <a:chExt cx="12213270" cy="6858001"/>
          </a:xfrm>
        </p:grpSpPr>
        <p:sp>
          <p:nvSpPr>
            <p:cNvPr id="31" name="Rectangle 30">
              <a:extLst>
                <a:ext uri="{FF2B5EF4-FFF2-40B4-BE49-F238E27FC236}">
                  <a16:creationId xmlns:a16="http://schemas.microsoft.com/office/drawing/2014/main" id="{48AB40E8-F909-48D8-B0FE-A7857DEF6C1C}"/>
                </a:ext>
              </a:extLst>
            </p:cNvPr>
            <p:cNvSpPr/>
            <p:nvPr/>
          </p:nvSpPr>
          <p:spPr bwMode="ltGray">
            <a:xfrm rot="5400000">
              <a:off x="-2839064" y="2839066"/>
              <a:ext cx="6858000" cy="1179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Rectangle 31">
              <a:extLst>
                <a:ext uri="{FF2B5EF4-FFF2-40B4-BE49-F238E27FC236}">
                  <a16:creationId xmlns:a16="http://schemas.microsoft.com/office/drawing/2014/main" id="{0817AEFF-3431-4798-9BF4-3D1E37B7FFA7}"/>
                </a:ext>
              </a:extLst>
            </p:cNvPr>
            <p:cNvSpPr/>
            <p:nvPr/>
          </p:nvSpPr>
          <p:spPr bwMode="ltGray">
            <a:xfrm rot="5400000">
              <a:off x="-1836027" y="2839066"/>
              <a:ext cx="6858000" cy="11798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Rectangle 32">
              <a:extLst>
                <a:ext uri="{FF2B5EF4-FFF2-40B4-BE49-F238E27FC236}">
                  <a16:creationId xmlns:a16="http://schemas.microsoft.com/office/drawing/2014/main" id="{67614667-67D2-4369-8DDF-85B935BD7FB5}"/>
                </a:ext>
              </a:extLst>
            </p:cNvPr>
            <p:cNvSpPr/>
            <p:nvPr/>
          </p:nvSpPr>
          <p:spPr bwMode="ltGray">
            <a:xfrm rot="5400000">
              <a:off x="-832990" y="2839066"/>
              <a:ext cx="6858000" cy="11798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Rectangle 33">
              <a:extLst>
                <a:ext uri="{FF2B5EF4-FFF2-40B4-BE49-F238E27FC236}">
                  <a16:creationId xmlns:a16="http://schemas.microsoft.com/office/drawing/2014/main" id="{0CD2C51D-5D95-4A41-AF64-E198B270403D}"/>
                </a:ext>
              </a:extLst>
            </p:cNvPr>
            <p:cNvSpPr/>
            <p:nvPr/>
          </p:nvSpPr>
          <p:spPr bwMode="ltGray">
            <a:xfrm rot="5400000">
              <a:off x="170047" y="2839067"/>
              <a:ext cx="6858000" cy="11798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Rectangle 34">
              <a:extLst>
                <a:ext uri="{FF2B5EF4-FFF2-40B4-BE49-F238E27FC236}">
                  <a16:creationId xmlns:a16="http://schemas.microsoft.com/office/drawing/2014/main" id="{B0491FD9-E815-4B97-8D4B-204B33826E80}"/>
                </a:ext>
              </a:extLst>
            </p:cNvPr>
            <p:cNvSpPr/>
            <p:nvPr/>
          </p:nvSpPr>
          <p:spPr bwMode="ltGray">
            <a:xfrm rot="5400000">
              <a:off x="1173084" y="2839066"/>
              <a:ext cx="6858000" cy="11798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Rectangle 35">
              <a:extLst>
                <a:ext uri="{FF2B5EF4-FFF2-40B4-BE49-F238E27FC236}">
                  <a16:creationId xmlns:a16="http://schemas.microsoft.com/office/drawing/2014/main" id="{BF9898DC-0F94-4F59-AB8F-62E4F917FA6D}"/>
                </a:ext>
              </a:extLst>
            </p:cNvPr>
            <p:cNvSpPr/>
            <p:nvPr/>
          </p:nvSpPr>
          <p:spPr bwMode="ltGray">
            <a:xfrm rot="5400000">
              <a:off x="2176121" y="2839066"/>
              <a:ext cx="6858000" cy="11798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7" name="Rectangle 36">
              <a:extLst>
                <a:ext uri="{FF2B5EF4-FFF2-40B4-BE49-F238E27FC236}">
                  <a16:creationId xmlns:a16="http://schemas.microsoft.com/office/drawing/2014/main" id="{0F2EDC27-9161-45E6-9F08-FC845FAA0FCC}"/>
                </a:ext>
              </a:extLst>
            </p:cNvPr>
            <p:cNvSpPr/>
            <p:nvPr/>
          </p:nvSpPr>
          <p:spPr bwMode="ltGray">
            <a:xfrm rot="5400000">
              <a:off x="3179158" y="2839066"/>
              <a:ext cx="6858000" cy="117986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Rectangle 37">
              <a:extLst>
                <a:ext uri="{FF2B5EF4-FFF2-40B4-BE49-F238E27FC236}">
                  <a16:creationId xmlns:a16="http://schemas.microsoft.com/office/drawing/2014/main" id="{EA93BD9A-7146-40F6-9387-12DDC9DEAE8D}"/>
                </a:ext>
              </a:extLst>
            </p:cNvPr>
            <p:cNvSpPr/>
            <p:nvPr/>
          </p:nvSpPr>
          <p:spPr bwMode="ltGray">
            <a:xfrm rot="5400000">
              <a:off x="4182195" y="2839066"/>
              <a:ext cx="6858000" cy="117986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9" name="Rectangle 38">
              <a:extLst>
                <a:ext uri="{FF2B5EF4-FFF2-40B4-BE49-F238E27FC236}">
                  <a16:creationId xmlns:a16="http://schemas.microsoft.com/office/drawing/2014/main" id="{75C7D5BB-0D04-4EA6-9423-4109BB47B084}"/>
                </a:ext>
              </a:extLst>
            </p:cNvPr>
            <p:cNvSpPr/>
            <p:nvPr/>
          </p:nvSpPr>
          <p:spPr bwMode="ltGray">
            <a:xfrm rot="5400000">
              <a:off x="5185232" y="2839066"/>
              <a:ext cx="6858000" cy="11798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Rectangle 39">
              <a:extLst>
                <a:ext uri="{FF2B5EF4-FFF2-40B4-BE49-F238E27FC236}">
                  <a16:creationId xmlns:a16="http://schemas.microsoft.com/office/drawing/2014/main" id="{D39EA52F-8E74-4423-A7EE-12A3082B8F7E}"/>
                </a:ext>
              </a:extLst>
            </p:cNvPr>
            <p:cNvSpPr/>
            <p:nvPr/>
          </p:nvSpPr>
          <p:spPr bwMode="ltGray">
            <a:xfrm rot="5400000">
              <a:off x="6188269" y="2839066"/>
              <a:ext cx="6858000" cy="117986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Rectangle 40">
              <a:extLst>
                <a:ext uri="{FF2B5EF4-FFF2-40B4-BE49-F238E27FC236}">
                  <a16:creationId xmlns:a16="http://schemas.microsoft.com/office/drawing/2014/main" id="{73F93CA4-244E-4C6D-A9BD-C0A5B0E1B688}"/>
                </a:ext>
              </a:extLst>
            </p:cNvPr>
            <p:cNvSpPr/>
            <p:nvPr/>
          </p:nvSpPr>
          <p:spPr bwMode="ltGray">
            <a:xfrm rot="5400000">
              <a:off x="7191306" y="2839066"/>
              <a:ext cx="6858000" cy="117986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Rectangle 41">
              <a:extLst>
                <a:ext uri="{FF2B5EF4-FFF2-40B4-BE49-F238E27FC236}">
                  <a16:creationId xmlns:a16="http://schemas.microsoft.com/office/drawing/2014/main" id="{F9744C1E-23D8-4121-B07D-59EAD793CC89}"/>
                </a:ext>
              </a:extLst>
            </p:cNvPr>
            <p:cNvSpPr/>
            <p:nvPr/>
          </p:nvSpPr>
          <p:spPr bwMode="ltGray">
            <a:xfrm rot="5400000">
              <a:off x="8194338" y="2839066"/>
              <a:ext cx="6858000" cy="117986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3" name="Slide Number Placeholder 5">
            <a:extLst>
              <a:ext uri="{FF2B5EF4-FFF2-40B4-BE49-F238E27FC236}">
                <a16:creationId xmlns:a16="http://schemas.microsoft.com/office/drawing/2014/main" id="{5AC8057B-2261-4192-91D9-C8E67695078B}"/>
              </a:ext>
            </a:extLst>
          </p:cNvPr>
          <p:cNvSpPr>
            <a:spLocks noGrp="1"/>
          </p:cNvSpPr>
          <p:nvPr>
            <p:ph type="sldNum" sz="quarter" idx="4"/>
          </p:nvPr>
        </p:nvSpPr>
        <p:spPr>
          <a:xfrm>
            <a:off x="6878282" y="6373673"/>
            <a:ext cx="2057400" cy="365125"/>
          </a:xfrm>
          <a:prstGeom prst="rect">
            <a:avLst/>
          </a:prstGeom>
        </p:spPr>
        <p:txBody>
          <a:bodyPr vert="horz" lIns="91440" tIns="45720" rIns="91440" bIns="45720" rtlCol="0" anchor="ctr"/>
          <a:lstStyle>
            <a:lvl1pPr algn="r">
              <a:defRPr sz="1800" b="1">
                <a:solidFill>
                  <a:schemeClr val="accent6"/>
                </a:solidFill>
              </a:defRPr>
            </a:lvl1pPr>
          </a:lstStyle>
          <a:p>
            <a:fld id="{3D3C4EEC-F499-4A7F-B67B-5709763315B6}" type="slidenum">
              <a:rPr lang="en-US" smtClean="0"/>
              <a:pPr/>
              <a:t>‹#›</a:t>
            </a:fld>
            <a:endParaRPr lang="en-US" dirty="0"/>
          </a:p>
        </p:txBody>
      </p:sp>
      <p:sp>
        <p:nvSpPr>
          <p:cNvPr id="51" name="Picture Placeholder 2">
            <a:extLst>
              <a:ext uri="{FF2B5EF4-FFF2-40B4-BE49-F238E27FC236}">
                <a16:creationId xmlns:a16="http://schemas.microsoft.com/office/drawing/2014/main" id="{FAA1CF27-3B3C-4520-B162-1CAF2FEC38DC}"/>
              </a:ext>
            </a:extLst>
          </p:cNvPr>
          <p:cNvSpPr>
            <a:spLocks noGrp="1" noChangeAspect="1"/>
          </p:cNvSpPr>
          <p:nvPr>
            <p:ph type="pic" idx="11" hasCustomPrompt="1"/>
          </p:nvPr>
        </p:nvSpPr>
        <p:spPr>
          <a:xfrm>
            <a:off x="2698829" y="874632"/>
            <a:ext cx="1728000" cy="2304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6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52" name="Picture Placeholder 2">
            <a:extLst>
              <a:ext uri="{FF2B5EF4-FFF2-40B4-BE49-F238E27FC236}">
                <a16:creationId xmlns:a16="http://schemas.microsoft.com/office/drawing/2014/main" id="{5C796FD0-BACF-4E38-B85D-9B1F1D17587D}"/>
              </a:ext>
            </a:extLst>
          </p:cNvPr>
          <p:cNvSpPr>
            <a:spLocks noGrp="1" noChangeAspect="1"/>
          </p:cNvSpPr>
          <p:nvPr>
            <p:ph type="pic" idx="12" hasCustomPrompt="1"/>
          </p:nvPr>
        </p:nvSpPr>
        <p:spPr>
          <a:xfrm>
            <a:off x="2697956" y="3677771"/>
            <a:ext cx="1728000" cy="2304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6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53" name="Picture Placeholder 2">
            <a:extLst>
              <a:ext uri="{FF2B5EF4-FFF2-40B4-BE49-F238E27FC236}">
                <a16:creationId xmlns:a16="http://schemas.microsoft.com/office/drawing/2014/main" id="{F5E79702-C54E-4090-BAF1-63D85FE2F6F4}"/>
              </a:ext>
            </a:extLst>
          </p:cNvPr>
          <p:cNvSpPr>
            <a:spLocks noGrp="1" noChangeAspect="1"/>
          </p:cNvSpPr>
          <p:nvPr>
            <p:ph type="pic" idx="13" hasCustomPrompt="1"/>
          </p:nvPr>
        </p:nvSpPr>
        <p:spPr>
          <a:xfrm>
            <a:off x="1293956" y="864849"/>
            <a:ext cx="1053000" cy="1404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54" name="Picture Placeholder 2">
            <a:extLst>
              <a:ext uri="{FF2B5EF4-FFF2-40B4-BE49-F238E27FC236}">
                <a16:creationId xmlns:a16="http://schemas.microsoft.com/office/drawing/2014/main" id="{AC3E8C44-849B-44EA-B4FE-1165D2EE0AA1}"/>
              </a:ext>
            </a:extLst>
          </p:cNvPr>
          <p:cNvSpPr>
            <a:spLocks noGrp="1" noChangeAspect="1"/>
          </p:cNvSpPr>
          <p:nvPr>
            <p:ph type="pic" idx="14" hasCustomPrompt="1"/>
          </p:nvPr>
        </p:nvSpPr>
        <p:spPr>
          <a:xfrm>
            <a:off x="1289219" y="2730310"/>
            <a:ext cx="1053000" cy="1404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55" name="Picture Placeholder 2">
            <a:extLst>
              <a:ext uri="{FF2B5EF4-FFF2-40B4-BE49-F238E27FC236}">
                <a16:creationId xmlns:a16="http://schemas.microsoft.com/office/drawing/2014/main" id="{CCDA758C-2B1B-44C2-A674-08A26432A5CA}"/>
              </a:ext>
            </a:extLst>
          </p:cNvPr>
          <p:cNvSpPr>
            <a:spLocks noGrp="1" noChangeAspect="1"/>
          </p:cNvSpPr>
          <p:nvPr>
            <p:ph type="pic" idx="15" hasCustomPrompt="1"/>
          </p:nvPr>
        </p:nvSpPr>
        <p:spPr>
          <a:xfrm>
            <a:off x="1289219" y="4595771"/>
            <a:ext cx="1053000" cy="1404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Tree>
    <p:extLst>
      <p:ext uri="{BB962C8B-B14F-4D97-AF65-F5344CB8AC3E}">
        <p14:creationId xmlns:p14="http://schemas.microsoft.com/office/powerpoint/2010/main" val="1641553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7 Images (2)">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CF005BD-B520-473C-BC7F-E3D784047560}"/>
              </a:ext>
              <a:ext uri="{C183D7F6-B498-43B3-948B-1728B52AA6E4}">
                <adec:decorative xmlns:adec="http://schemas.microsoft.com/office/drawing/2017/decorative" val="1"/>
              </a:ext>
            </a:extLst>
          </p:cNvPr>
          <p:cNvSpPr/>
          <p:nvPr userDrawn="1"/>
        </p:nvSpPr>
        <p:spPr bwMode="ltGray">
          <a:xfrm rot="5400000">
            <a:off x="-3063309" y="3063312"/>
            <a:ext cx="6857996" cy="73137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Rectangle 33">
            <a:extLst>
              <a:ext uri="{FF2B5EF4-FFF2-40B4-BE49-F238E27FC236}">
                <a16:creationId xmlns:a16="http://schemas.microsoft.com/office/drawing/2014/main" id="{622DF41E-0594-4FEA-8839-228F8F9CF371}"/>
              </a:ext>
              <a:ext uri="{C183D7F6-B498-43B3-948B-1728B52AA6E4}">
                <adec:decorative xmlns:adec="http://schemas.microsoft.com/office/drawing/2017/decorative" val="1"/>
              </a:ext>
            </a:extLst>
          </p:cNvPr>
          <p:cNvSpPr/>
          <p:nvPr userDrawn="1"/>
        </p:nvSpPr>
        <p:spPr>
          <a:xfrm>
            <a:off x="0" y="606650"/>
            <a:ext cx="973394" cy="5644703"/>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2">
            <a:extLst>
              <a:ext uri="{FF2B5EF4-FFF2-40B4-BE49-F238E27FC236}">
                <a16:creationId xmlns:a16="http://schemas.microsoft.com/office/drawing/2014/main" id="{E23771DB-29B1-47F8-896D-05AAE7AED6AD}"/>
              </a:ext>
            </a:extLst>
          </p:cNvPr>
          <p:cNvSpPr>
            <a:spLocks noGrp="1"/>
          </p:cNvSpPr>
          <p:nvPr>
            <p:ph type="ftr" sz="quarter" idx="10"/>
          </p:nvPr>
        </p:nvSpPr>
        <p:spPr>
          <a:xfrm>
            <a:off x="3437297" y="6373672"/>
            <a:ext cx="3086100" cy="365125"/>
          </a:xfrm>
        </p:spPr>
        <p:txBody>
          <a:bodyPr/>
          <a:lstStyle/>
          <a:p>
            <a:endParaRPr lang="en-US" dirty="0"/>
          </a:p>
        </p:txBody>
      </p:sp>
      <p:sp>
        <p:nvSpPr>
          <p:cNvPr id="28" name="Rectangle 27">
            <a:extLst>
              <a:ext uri="{FF2B5EF4-FFF2-40B4-BE49-F238E27FC236}">
                <a16:creationId xmlns:a16="http://schemas.microsoft.com/office/drawing/2014/main" id="{1D403DCC-934A-48C3-AED2-74CE80FCF9A3}"/>
              </a:ext>
              <a:ext uri="{C183D7F6-B498-43B3-948B-1728B52AA6E4}">
                <adec:decorative xmlns:adec="http://schemas.microsoft.com/office/drawing/2017/decorative" val="1"/>
              </a:ext>
            </a:extLst>
          </p:cNvPr>
          <p:cNvSpPr>
            <a:spLocks noChangeAspect="1"/>
          </p:cNvSpPr>
          <p:nvPr userDrawn="1"/>
        </p:nvSpPr>
        <p:spPr bwMode="blackWhite">
          <a:xfrm>
            <a:off x="1" y="702816"/>
            <a:ext cx="899651" cy="5472034"/>
          </a:xfrm>
          <a:prstGeom prst="rect">
            <a:avLst/>
          </a:prstGeom>
          <a:solidFill>
            <a:schemeClr val="tx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E1CA6CC-9554-47B4-B491-8CA4A81F2550}"/>
              </a:ext>
            </a:extLst>
          </p:cNvPr>
          <p:cNvSpPr>
            <a:spLocks noGrp="1"/>
          </p:cNvSpPr>
          <p:nvPr>
            <p:ph type="title"/>
          </p:nvPr>
        </p:nvSpPr>
        <p:spPr/>
        <p:txBody>
          <a:bodyPr/>
          <a:lstStyle/>
          <a:p>
            <a:r>
              <a:rPr lang="en-US"/>
              <a:t>Click to edit Master title style</a:t>
            </a:r>
          </a:p>
        </p:txBody>
      </p:sp>
      <p:grpSp>
        <p:nvGrpSpPr>
          <p:cNvPr id="52" name="Group 51">
            <a:extLst>
              <a:ext uri="{FF2B5EF4-FFF2-40B4-BE49-F238E27FC236}">
                <a16:creationId xmlns:a16="http://schemas.microsoft.com/office/drawing/2014/main" id="{3DCBDCCA-59D4-4688-B738-713DB36C833B}"/>
              </a:ext>
              <a:ext uri="{C183D7F6-B498-43B3-948B-1728B52AA6E4}">
                <adec:decorative xmlns:adec="http://schemas.microsoft.com/office/drawing/2017/decorative" val="1"/>
              </a:ext>
            </a:extLst>
          </p:cNvPr>
          <p:cNvGrpSpPr/>
          <p:nvPr userDrawn="1"/>
        </p:nvGrpSpPr>
        <p:grpSpPr>
          <a:xfrm rot="16200000" flipH="1">
            <a:off x="5636649" y="3350651"/>
            <a:ext cx="6858000" cy="156699"/>
            <a:chOff x="2" y="0"/>
            <a:chExt cx="12213270" cy="6858001"/>
          </a:xfrm>
        </p:grpSpPr>
        <p:sp>
          <p:nvSpPr>
            <p:cNvPr id="53" name="Rectangle 52">
              <a:extLst>
                <a:ext uri="{FF2B5EF4-FFF2-40B4-BE49-F238E27FC236}">
                  <a16:creationId xmlns:a16="http://schemas.microsoft.com/office/drawing/2014/main" id="{1D1B310A-593E-4068-891D-C487B0D332C4}"/>
                </a:ext>
              </a:extLst>
            </p:cNvPr>
            <p:cNvSpPr/>
            <p:nvPr/>
          </p:nvSpPr>
          <p:spPr>
            <a:xfrm rot="5400000">
              <a:off x="-2839064" y="2839066"/>
              <a:ext cx="6858000" cy="1179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Rectangle 53">
              <a:extLst>
                <a:ext uri="{FF2B5EF4-FFF2-40B4-BE49-F238E27FC236}">
                  <a16:creationId xmlns:a16="http://schemas.microsoft.com/office/drawing/2014/main" id="{4BF236CF-DC2B-4E50-9246-7E02031EB3C2}"/>
                </a:ext>
              </a:extLst>
            </p:cNvPr>
            <p:cNvSpPr/>
            <p:nvPr/>
          </p:nvSpPr>
          <p:spPr>
            <a:xfrm rot="5400000">
              <a:off x="-1836027" y="2839066"/>
              <a:ext cx="6858000" cy="11798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Rectangle 54">
              <a:extLst>
                <a:ext uri="{FF2B5EF4-FFF2-40B4-BE49-F238E27FC236}">
                  <a16:creationId xmlns:a16="http://schemas.microsoft.com/office/drawing/2014/main" id="{7617827C-EC08-446A-BBF1-30FD880FB56E}"/>
                </a:ext>
              </a:extLst>
            </p:cNvPr>
            <p:cNvSpPr/>
            <p:nvPr/>
          </p:nvSpPr>
          <p:spPr>
            <a:xfrm rot="5400000">
              <a:off x="-832990" y="2839066"/>
              <a:ext cx="6858000" cy="11798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Rectangle 55">
              <a:extLst>
                <a:ext uri="{FF2B5EF4-FFF2-40B4-BE49-F238E27FC236}">
                  <a16:creationId xmlns:a16="http://schemas.microsoft.com/office/drawing/2014/main" id="{8CCDD959-EAB8-48D5-8A60-E0E2EB754B5C}"/>
                </a:ext>
              </a:extLst>
            </p:cNvPr>
            <p:cNvSpPr/>
            <p:nvPr/>
          </p:nvSpPr>
          <p:spPr>
            <a:xfrm rot="5400000">
              <a:off x="170047" y="2839067"/>
              <a:ext cx="6858000" cy="11798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Rectangle 56">
              <a:extLst>
                <a:ext uri="{FF2B5EF4-FFF2-40B4-BE49-F238E27FC236}">
                  <a16:creationId xmlns:a16="http://schemas.microsoft.com/office/drawing/2014/main" id="{D8BEDDF5-6860-4D02-9AAB-52FFDED339B8}"/>
                </a:ext>
              </a:extLst>
            </p:cNvPr>
            <p:cNvSpPr/>
            <p:nvPr/>
          </p:nvSpPr>
          <p:spPr>
            <a:xfrm rot="5400000">
              <a:off x="1173084" y="2839066"/>
              <a:ext cx="6858000" cy="11798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Rectangle 57">
              <a:extLst>
                <a:ext uri="{FF2B5EF4-FFF2-40B4-BE49-F238E27FC236}">
                  <a16:creationId xmlns:a16="http://schemas.microsoft.com/office/drawing/2014/main" id="{9F147EA6-9881-47EB-8052-6D1F6688FAC5}"/>
                </a:ext>
              </a:extLst>
            </p:cNvPr>
            <p:cNvSpPr/>
            <p:nvPr/>
          </p:nvSpPr>
          <p:spPr>
            <a:xfrm rot="5400000">
              <a:off x="2176121" y="2839066"/>
              <a:ext cx="6858000" cy="11798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Rectangle 58">
              <a:extLst>
                <a:ext uri="{FF2B5EF4-FFF2-40B4-BE49-F238E27FC236}">
                  <a16:creationId xmlns:a16="http://schemas.microsoft.com/office/drawing/2014/main" id="{4D7E3FF2-0285-4CBC-B9C8-979E827A4B23}"/>
                </a:ext>
              </a:extLst>
            </p:cNvPr>
            <p:cNvSpPr/>
            <p:nvPr/>
          </p:nvSpPr>
          <p:spPr>
            <a:xfrm rot="5400000">
              <a:off x="3179158" y="2839066"/>
              <a:ext cx="6858000" cy="117986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Rectangle 59">
              <a:extLst>
                <a:ext uri="{FF2B5EF4-FFF2-40B4-BE49-F238E27FC236}">
                  <a16:creationId xmlns:a16="http://schemas.microsoft.com/office/drawing/2014/main" id="{FEECCF71-F8FC-4647-8568-722CCE8E3B3E}"/>
                </a:ext>
              </a:extLst>
            </p:cNvPr>
            <p:cNvSpPr/>
            <p:nvPr/>
          </p:nvSpPr>
          <p:spPr>
            <a:xfrm rot="5400000">
              <a:off x="4182195" y="2839066"/>
              <a:ext cx="6858000" cy="117986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Rectangle 60">
              <a:extLst>
                <a:ext uri="{FF2B5EF4-FFF2-40B4-BE49-F238E27FC236}">
                  <a16:creationId xmlns:a16="http://schemas.microsoft.com/office/drawing/2014/main" id="{72BA4811-3250-47F7-9008-FE2634EDBF8C}"/>
                </a:ext>
              </a:extLst>
            </p:cNvPr>
            <p:cNvSpPr/>
            <p:nvPr/>
          </p:nvSpPr>
          <p:spPr>
            <a:xfrm rot="5400000">
              <a:off x="5185232" y="2839066"/>
              <a:ext cx="6858000" cy="11798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2" name="Rectangle 61">
              <a:extLst>
                <a:ext uri="{FF2B5EF4-FFF2-40B4-BE49-F238E27FC236}">
                  <a16:creationId xmlns:a16="http://schemas.microsoft.com/office/drawing/2014/main" id="{A3CEC8B4-D610-463E-8DAB-46C1069C7A8E}"/>
                </a:ext>
              </a:extLst>
            </p:cNvPr>
            <p:cNvSpPr/>
            <p:nvPr/>
          </p:nvSpPr>
          <p:spPr>
            <a:xfrm rot="5400000">
              <a:off x="6188269" y="2839066"/>
              <a:ext cx="6858000" cy="117986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3" name="Rectangle 62">
              <a:extLst>
                <a:ext uri="{FF2B5EF4-FFF2-40B4-BE49-F238E27FC236}">
                  <a16:creationId xmlns:a16="http://schemas.microsoft.com/office/drawing/2014/main" id="{F866AA5D-328E-45AA-951E-D4D4C13743D7}"/>
                </a:ext>
              </a:extLst>
            </p:cNvPr>
            <p:cNvSpPr/>
            <p:nvPr/>
          </p:nvSpPr>
          <p:spPr>
            <a:xfrm rot="5400000">
              <a:off x="7191306" y="2839066"/>
              <a:ext cx="6858000" cy="117986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Rectangle 63">
              <a:extLst>
                <a:ext uri="{FF2B5EF4-FFF2-40B4-BE49-F238E27FC236}">
                  <a16:creationId xmlns:a16="http://schemas.microsoft.com/office/drawing/2014/main" id="{4CDC696F-FA51-4D97-A882-918A358DA7CE}"/>
                </a:ext>
              </a:extLst>
            </p:cNvPr>
            <p:cNvSpPr/>
            <p:nvPr/>
          </p:nvSpPr>
          <p:spPr>
            <a:xfrm rot="5400000">
              <a:off x="8194338" y="2839066"/>
              <a:ext cx="6858000" cy="117986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65" name="Slide Number Placeholder 5">
            <a:extLst>
              <a:ext uri="{FF2B5EF4-FFF2-40B4-BE49-F238E27FC236}">
                <a16:creationId xmlns:a16="http://schemas.microsoft.com/office/drawing/2014/main" id="{5EF34D40-8CED-496A-B45E-C04CF0517C66}"/>
              </a:ext>
            </a:extLst>
          </p:cNvPr>
          <p:cNvSpPr>
            <a:spLocks noGrp="1"/>
          </p:cNvSpPr>
          <p:nvPr>
            <p:ph type="sldNum" sz="quarter" idx="4"/>
          </p:nvPr>
        </p:nvSpPr>
        <p:spPr>
          <a:xfrm>
            <a:off x="6878282" y="6373673"/>
            <a:ext cx="2057400" cy="365125"/>
          </a:xfrm>
          <a:prstGeom prst="rect">
            <a:avLst/>
          </a:prstGeom>
        </p:spPr>
        <p:txBody>
          <a:bodyPr vert="horz" lIns="91440" tIns="45720" rIns="91440" bIns="45720" rtlCol="0" anchor="ctr"/>
          <a:lstStyle>
            <a:lvl1pPr algn="r">
              <a:defRPr sz="1800" b="1">
                <a:solidFill>
                  <a:schemeClr val="accent1">
                    <a:lumMod val="75000"/>
                  </a:schemeClr>
                </a:solidFill>
              </a:defRPr>
            </a:lvl1pPr>
          </a:lstStyle>
          <a:p>
            <a:fld id="{3D3C4EEC-F499-4A7F-B67B-5709763315B6}" type="slidenum">
              <a:rPr lang="en-US" smtClean="0"/>
              <a:pPr/>
              <a:t>‹#›</a:t>
            </a:fld>
            <a:endParaRPr lang="en-US" dirty="0"/>
          </a:p>
        </p:txBody>
      </p:sp>
      <p:sp>
        <p:nvSpPr>
          <p:cNvPr id="71" name="Rectangle 70">
            <a:extLst>
              <a:ext uri="{FF2B5EF4-FFF2-40B4-BE49-F238E27FC236}">
                <a16:creationId xmlns:a16="http://schemas.microsoft.com/office/drawing/2014/main" id="{966B209A-E78C-4686-B4E3-EE4B42B7A018}"/>
              </a:ext>
              <a:ext uri="{C183D7F6-B498-43B3-948B-1728B52AA6E4}">
                <adec:decorative xmlns:adec="http://schemas.microsoft.com/office/drawing/2017/decorative" val="1"/>
              </a:ext>
            </a:extLst>
          </p:cNvPr>
          <p:cNvSpPr>
            <a:spLocks/>
          </p:cNvSpPr>
          <p:nvPr userDrawn="1"/>
        </p:nvSpPr>
        <p:spPr>
          <a:xfrm rot="5400000">
            <a:off x="2244347" y="1386815"/>
            <a:ext cx="5472000" cy="4104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3" name="Rectangle 72">
            <a:extLst>
              <a:ext uri="{FF2B5EF4-FFF2-40B4-BE49-F238E27FC236}">
                <a16:creationId xmlns:a16="http://schemas.microsoft.com/office/drawing/2014/main" id="{01456D4E-66EE-48C9-BD04-C5397416620A}"/>
              </a:ext>
              <a:ext uri="{C183D7F6-B498-43B3-948B-1728B52AA6E4}">
                <adec:decorative xmlns:adec="http://schemas.microsoft.com/office/drawing/2017/decorative" val="1"/>
              </a:ext>
            </a:extLst>
          </p:cNvPr>
          <p:cNvSpPr>
            <a:spLocks/>
          </p:cNvSpPr>
          <p:nvPr userDrawn="1"/>
        </p:nvSpPr>
        <p:spPr>
          <a:xfrm rot="5400000">
            <a:off x="1294847" y="918814"/>
            <a:ext cx="1728000" cy="129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4" name="Rectangle 73">
            <a:extLst>
              <a:ext uri="{FF2B5EF4-FFF2-40B4-BE49-F238E27FC236}">
                <a16:creationId xmlns:a16="http://schemas.microsoft.com/office/drawing/2014/main" id="{91E70AA5-44D7-46F2-A30B-AC3B673806F4}"/>
              </a:ext>
              <a:ext uri="{C183D7F6-B498-43B3-948B-1728B52AA6E4}">
                <adec:decorative xmlns:adec="http://schemas.microsoft.com/office/drawing/2017/decorative" val="1"/>
              </a:ext>
            </a:extLst>
          </p:cNvPr>
          <p:cNvSpPr>
            <a:spLocks/>
          </p:cNvSpPr>
          <p:nvPr userDrawn="1"/>
        </p:nvSpPr>
        <p:spPr>
          <a:xfrm rot="5400000">
            <a:off x="1294847" y="2784275"/>
            <a:ext cx="1728000" cy="129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5" name="Rectangle 74">
            <a:extLst>
              <a:ext uri="{FF2B5EF4-FFF2-40B4-BE49-F238E27FC236}">
                <a16:creationId xmlns:a16="http://schemas.microsoft.com/office/drawing/2014/main" id="{A1ABBB86-3BAA-49F2-B9ED-21D4070B4CFE}"/>
              </a:ext>
              <a:ext uri="{C183D7F6-B498-43B3-948B-1728B52AA6E4}">
                <adec:decorative xmlns:adec="http://schemas.microsoft.com/office/drawing/2017/decorative" val="1"/>
              </a:ext>
            </a:extLst>
          </p:cNvPr>
          <p:cNvSpPr>
            <a:spLocks/>
          </p:cNvSpPr>
          <p:nvPr userDrawn="1"/>
        </p:nvSpPr>
        <p:spPr>
          <a:xfrm rot="5400000">
            <a:off x="1294847" y="4649736"/>
            <a:ext cx="1728000" cy="129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6" name="Picture Placeholder 2">
            <a:extLst>
              <a:ext uri="{FF2B5EF4-FFF2-40B4-BE49-F238E27FC236}">
                <a16:creationId xmlns:a16="http://schemas.microsoft.com/office/drawing/2014/main" id="{BB9AD03B-0576-4D3C-A80D-FFC0F0ECD142}"/>
              </a:ext>
            </a:extLst>
          </p:cNvPr>
          <p:cNvSpPr>
            <a:spLocks noGrp="1" noChangeAspect="1"/>
          </p:cNvSpPr>
          <p:nvPr>
            <p:ph type="pic" idx="1" hasCustomPrompt="1"/>
          </p:nvPr>
        </p:nvSpPr>
        <p:spPr>
          <a:xfrm>
            <a:off x="3144347" y="1027519"/>
            <a:ext cx="3672000" cy="4896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8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79" name="Picture Placeholder 2">
            <a:extLst>
              <a:ext uri="{FF2B5EF4-FFF2-40B4-BE49-F238E27FC236}">
                <a16:creationId xmlns:a16="http://schemas.microsoft.com/office/drawing/2014/main" id="{5489E3A0-02EC-4D41-8DAB-0E49512790BC}"/>
              </a:ext>
            </a:extLst>
          </p:cNvPr>
          <p:cNvSpPr>
            <a:spLocks noGrp="1" noChangeAspect="1"/>
          </p:cNvSpPr>
          <p:nvPr>
            <p:ph type="pic" idx="13" hasCustomPrompt="1"/>
          </p:nvPr>
        </p:nvSpPr>
        <p:spPr>
          <a:xfrm>
            <a:off x="1637084" y="864814"/>
            <a:ext cx="1053000" cy="1404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80" name="Picture Placeholder 2">
            <a:extLst>
              <a:ext uri="{FF2B5EF4-FFF2-40B4-BE49-F238E27FC236}">
                <a16:creationId xmlns:a16="http://schemas.microsoft.com/office/drawing/2014/main" id="{0B3413BA-77D6-4B02-B45A-115BF6393B74}"/>
              </a:ext>
            </a:extLst>
          </p:cNvPr>
          <p:cNvSpPr>
            <a:spLocks noGrp="1" noChangeAspect="1"/>
          </p:cNvSpPr>
          <p:nvPr>
            <p:ph type="pic" idx="14" hasCustomPrompt="1"/>
          </p:nvPr>
        </p:nvSpPr>
        <p:spPr>
          <a:xfrm>
            <a:off x="1632347" y="2730275"/>
            <a:ext cx="1053000" cy="1404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81" name="Picture Placeholder 2">
            <a:extLst>
              <a:ext uri="{FF2B5EF4-FFF2-40B4-BE49-F238E27FC236}">
                <a16:creationId xmlns:a16="http://schemas.microsoft.com/office/drawing/2014/main" id="{BD6D1641-CFCC-4411-8616-B34D5E6B03AD}"/>
              </a:ext>
            </a:extLst>
          </p:cNvPr>
          <p:cNvSpPr>
            <a:spLocks noGrp="1" noChangeAspect="1"/>
          </p:cNvSpPr>
          <p:nvPr>
            <p:ph type="pic" idx="15" hasCustomPrompt="1"/>
          </p:nvPr>
        </p:nvSpPr>
        <p:spPr>
          <a:xfrm>
            <a:off x="1632347" y="4595736"/>
            <a:ext cx="1053000" cy="1404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82" name="Rectangle 81">
            <a:extLst>
              <a:ext uri="{FF2B5EF4-FFF2-40B4-BE49-F238E27FC236}">
                <a16:creationId xmlns:a16="http://schemas.microsoft.com/office/drawing/2014/main" id="{8B0A1201-62F4-4C6A-BDB4-34D0F22F62FF}"/>
              </a:ext>
              <a:ext uri="{C183D7F6-B498-43B3-948B-1728B52AA6E4}">
                <adec:decorative xmlns:adec="http://schemas.microsoft.com/office/drawing/2017/decorative" val="1"/>
              </a:ext>
            </a:extLst>
          </p:cNvPr>
          <p:cNvSpPr>
            <a:spLocks/>
          </p:cNvSpPr>
          <p:nvPr userDrawn="1"/>
        </p:nvSpPr>
        <p:spPr>
          <a:xfrm rot="5400000">
            <a:off x="6937847" y="918814"/>
            <a:ext cx="1728000" cy="129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3" name="Rectangle 82">
            <a:extLst>
              <a:ext uri="{FF2B5EF4-FFF2-40B4-BE49-F238E27FC236}">
                <a16:creationId xmlns:a16="http://schemas.microsoft.com/office/drawing/2014/main" id="{507F7F52-1DC2-48AC-AB3B-2F23042B9FFF}"/>
              </a:ext>
              <a:ext uri="{C183D7F6-B498-43B3-948B-1728B52AA6E4}">
                <adec:decorative xmlns:adec="http://schemas.microsoft.com/office/drawing/2017/decorative" val="1"/>
              </a:ext>
            </a:extLst>
          </p:cNvPr>
          <p:cNvSpPr>
            <a:spLocks/>
          </p:cNvSpPr>
          <p:nvPr userDrawn="1"/>
        </p:nvSpPr>
        <p:spPr>
          <a:xfrm rot="5400000">
            <a:off x="6937847" y="2784275"/>
            <a:ext cx="1728000" cy="129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4" name="Rectangle 83">
            <a:extLst>
              <a:ext uri="{FF2B5EF4-FFF2-40B4-BE49-F238E27FC236}">
                <a16:creationId xmlns:a16="http://schemas.microsoft.com/office/drawing/2014/main" id="{74A2AE61-8D95-4FCB-8731-3286885A3834}"/>
              </a:ext>
              <a:ext uri="{C183D7F6-B498-43B3-948B-1728B52AA6E4}">
                <adec:decorative xmlns:adec="http://schemas.microsoft.com/office/drawing/2017/decorative" val="1"/>
              </a:ext>
            </a:extLst>
          </p:cNvPr>
          <p:cNvSpPr>
            <a:spLocks/>
          </p:cNvSpPr>
          <p:nvPr userDrawn="1"/>
        </p:nvSpPr>
        <p:spPr>
          <a:xfrm rot="5400000">
            <a:off x="6937847" y="4649736"/>
            <a:ext cx="1728000" cy="129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5" name="Picture Placeholder 2">
            <a:extLst>
              <a:ext uri="{FF2B5EF4-FFF2-40B4-BE49-F238E27FC236}">
                <a16:creationId xmlns:a16="http://schemas.microsoft.com/office/drawing/2014/main" id="{18FF2558-5429-4168-BBC9-3AFCA48549B3}"/>
              </a:ext>
            </a:extLst>
          </p:cNvPr>
          <p:cNvSpPr>
            <a:spLocks noGrp="1" noChangeAspect="1"/>
          </p:cNvSpPr>
          <p:nvPr>
            <p:ph type="pic" idx="16" hasCustomPrompt="1"/>
          </p:nvPr>
        </p:nvSpPr>
        <p:spPr>
          <a:xfrm>
            <a:off x="7280084" y="864814"/>
            <a:ext cx="1053000" cy="1404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86" name="Picture Placeholder 2">
            <a:extLst>
              <a:ext uri="{FF2B5EF4-FFF2-40B4-BE49-F238E27FC236}">
                <a16:creationId xmlns:a16="http://schemas.microsoft.com/office/drawing/2014/main" id="{28CDDAE2-B2CA-4EBE-A482-7F952B57D27A}"/>
              </a:ext>
            </a:extLst>
          </p:cNvPr>
          <p:cNvSpPr>
            <a:spLocks noGrp="1" noChangeAspect="1"/>
          </p:cNvSpPr>
          <p:nvPr>
            <p:ph type="pic" idx="17" hasCustomPrompt="1"/>
          </p:nvPr>
        </p:nvSpPr>
        <p:spPr>
          <a:xfrm>
            <a:off x="7275347" y="2730275"/>
            <a:ext cx="1053000" cy="1404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87" name="Picture Placeholder 2">
            <a:extLst>
              <a:ext uri="{FF2B5EF4-FFF2-40B4-BE49-F238E27FC236}">
                <a16:creationId xmlns:a16="http://schemas.microsoft.com/office/drawing/2014/main" id="{6D92EA8C-5C62-496C-9951-68D52B3AB78D}"/>
              </a:ext>
            </a:extLst>
          </p:cNvPr>
          <p:cNvSpPr>
            <a:spLocks noGrp="1" noChangeAspect="1"/>
          </p:cNvSpPr>
          <p:nvPr>
            <p:ph type="pic" idx="18" hasCustomPrompt="1"/>
          </p:nvPr>
        </p:nvSpPr>
        <p:spPr>
          <a:xfrm>
            <a:off x="7275347" y="4595736"/>
            <a:ext cx="1053000" cy="1404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Tree>
    <p:extLst>
      <p:ext uri="{BB962C8B-B14F-4D97-AF65-F5344CB8AC3E}">
        <p14:creationId xmlns:p14="http://schemas.microsoft.com/office/powerpoint/2010/main" val="1893348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 Images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4ADA968-021A-473B-A9E6-136BA68DA544}"/>
              </a:ext>
              <a:ext uri="{C183D7F6-B498-43B3-948B-1728B52AA6E4}">
                <adec:decorative xmlns:adec="http://schemas.microsoft.com/office/drawing/2017/decorative" val="1"/>
              </a:ext>
            </a:extLst>
          </p:cNvPr>
          <p:cNvSpPr/>
          <p:nvPr userDrawn="1"/>
        </p:nvSpPr>
        <p:spPr bwMode="ltGray">
          <a:xfrm rot="5400000">
            <a:off x="-3063309" y="3063312"/>
            <a:ext cx="6857996" cy="731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2ABC8721-8B63-45C7-B2E2-686C493E6382}"/>
              </a:ext>
              <a:ext uri="{C183D7F6-B498-43B3-948B-1728B52AA6E4}">
                <adec:decorative xmlns:adec="http://schemas.microsoft.com/office/drawing/2017/decorative" val="1"/>
              </a:ext>
            </a:extLst>
          </p:cNvPr>
          <p:cNvSpPr/>
          <p:nvPr userDrawn="1"/>
        </p:nvSpPr>
        <p:spPr>
          <a:xfrm>
            <a:off x="0" y="606650"/>
            <a:ext cx="973394" cy="5644703"/>
          </a:xfrm>
          <a:prstGeom prst="rec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2">
            <a:extLst>
              <a:ext uri="{FF2B5EF4-FFF2-40B4-BE49-F238E27FC236}">
                <a16:creationId xmlns:a16="http://schemas.microsoft.com/office/drawing/2014/main" id="{4ADAB91C-22BA-4A15-96DF-474452D88527}"/>
              </a:ext>
            </a:extLst>
          </p:cNvPr>
          <p:cNvSpPr>
            <a:spLocks noGrp="1"/>
          </p:cNvSpPr>
          <p:nvPr>
            <p:ph type="ftr" sz="quarter" idx="10"/>
          </p:nvPr>
        </p:nvSpPr>
        <p:spPr/>
        <p:txBody>
          <a:bodyPr/>
          <a:lstStyle/>
          <a:p>
            <a:endParaRPr lang="en-US" dirty="0"/>
          </a:p>
        </p:txBody>
      </p:sp>
      <p:sp>
        <p:nvSpPr>
          <p:cNvPr id="17" name="Rectangle 16">
            <a:extLst>
              <a:ext uri="{FF2B5EF4-FFF2-40B4-BE49-F238E27FC236}">
                <a16:creationId xmlns:a16="http://schemas.microsoft.com/office/drawing/2014/main" id="{DCF0A5C1-9773-42C4-A545-24C7905D91D3}"/>
              </a:ext>
              <a:ext uri="{C183D7F6-B498-43B3-948B-1728B52AA6E4}">
                <adec:decorative xmlns:adec="http://schemas.microsoft.com/office/drawing/2017/decorative" val="1"/>
              </a:ext>
            </a:extLst>
          </p:cNvPr>
          <p:cNvSpPr>
            <a:spLocks noChangeAspect="1"/>
          </p:cNvSpPr>
          <p:nvPr userDrawn="1"/>
        </p:nvSpPr>
        <p:spPr bwMode="blackWhite">
          <a:xfrm>
            <a:off x="1" y="702816"/>
            <a:ext cx="899651" cy="5472034"/>
          </a:xfrm>
          <a:prstGeom prst="rect">
            <a:avLst/>
          </a:prstGeom>
          <a:solidFill>
            <a:schemeClr val="tx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D0786281-0263-4863-9CE8-1D4C08A4B528}"/>
              </a:ext>
            </a:extLst>
          </p:cNvPr>
          <p:cNvSpPr>
            <a:spLocks noGrp="1"/>
          </p:cNvSpPr>
          <p:nvPr>
            <p:ph type="title"/>
          </p:nvPr>
        </p:nvSpPr>
        <p:spPr/>
        <p:txBody>
          <a:bodyPr/>
          <a:lstStyle/>
          <a:p>
            <a:r>
              <a:rPr lang="en-US"/>
              <a:t>Click to edit Master title style</a:t>
            </a:r>
          </a:p>
        </p:txBody>
      </p:sp>
      <p:grpSp>
        <p:nvGrpSpPr>
          <p:cNvPr id="38" name="Group 37">
            <a:extLst>
              <a:ext uri="{FF2B5EF4-FFF2-40B4-BE49-F238E27FC236}">
                <a16:creationId xmlns:a16="http://schemas.microsoft.com/office/drawing/2014/main" id="{A1A3FF9E-7BE6-4C03-8C6C-44E8753A3471}"/>
              </a:ext>
              <a:ext uri="{C183D7F6-B498-43B3-948B-1728B52AA6E4}">
                <adec:decorative xmlns:adec="http://schemas.microsoft.com/office/drawing/2017/decorative" val="1"/>
              </a:ext>
            </a:extLst>
          </p:cNvPr>
          <p:cNvGrpSpPr/>
          <p:nvPr userDrawn="1"/>
        </p:nvGrpSpPr>
        <p:grpSpPr bwMode="ltGray">
          <a:xfrm rot="16200000" flipH="1">
            <a:off x="5636649" y="3350651"/>
            <a:ext cx="6858000" cy="156699"/>
            <a:chOff x="2" y="0"/>
            <a:chExt cx="12213270" cy="6858001"/>
          </a:xfrm>
        </p:grpSpPr>
        <p:sp>
          <p:nvSpPr>
            <p:cNvPr id="39" name="Rectangle 38">
              <a:extLst>
                <a:ext uri="{FF2B5EF4-FFF2-40B4-BE49-F238E27FC236}">
                  <a16:creationId xmlns:a16="http://schemas.microsoft.com/office/drawing/2014/main" id="{77166521-F30C-438B-A59F-12957E3EE2E1}"/>
                </a:ext>
              </a:extLst>
            </p:cNvPr>
            <p:cNvSpPr/>
            <p:nvPr/>
          </p:nvSpPr>
          <p:spPr bwMode="ltGray">
            <a:xfrm rot="5400000">
              <a:off x="-2839064" y="2839066"/>
              <a:ext cx="6858000" cy="1179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Rectangle 39">
              <a:extLst>
                <a:ext uri="{FF2B5EF4-FFF2-40B4-BE49-F238E27FC236}">
                  <a16:creationId xmlns:a16="http://schemas.microsoft.com/office/drawing/2014/main" id="{1845C47E-696F-4448-A2C1-452756518FEB}"/>
                </a:ext>
              </a:extLst>
            </p:cNvPr>
            <p:cNvSpPr/>
            <p:nvPr/>
          </p:nvSpPr>
          <p:spPr bwMode="ltGray">
            <a:xfrm rot="5400000">
              <a:off x="-1836027" y="2839066"/>
              <a:ext cx="6858000" cy="11798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Rectangle 40">
              <a:extLst>
                <a:ext uri="{FF2B5EF4-FFF2-40B4-BE49-F238E27FC236}">
                  <a16:creationId xmlns:a16="http://schemas.microsoft.com/office/drawing/2014/main" id="{1256B2A0-CC86-4D2E-9E60-E6DEC9A65B55}"/>
                </a:ext>
              </a:extLst>
            </p:cNvPr>
            <p:cNvSpPr/>
            <p:nvPr/>
          </p:nvSpPr>
          <p:spPr bwMode="ltGray">
            <a:xfrm rot="5400000">
              <a:off x="-832990" y="2839066"/>
              <a:ext cx="6858000" cy="11798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Rectangle 41">
              <a:extLst>
                <a:ext uri="{FF2B5EF4-FFF2-40B4-BE49-F238E27FC236}">
                  <a16:creationId xmlns:a16="http://schemas.microsoft.com/office/drawing/2014/main" id="{A8B8EA03-C942-4281-A45F-7D8C94EFFEAC}"/>
                </a:ext>
              </a:extLst>
            </p:cNvPr>
            <p:cNvSpPr/>
            <p:nvPr/>
          </p:nvSpPr>
          <p:spPr bwMode="ltGray">
            <a:xfrm rot="5400000">
              <a:off x="170047" y="2839067"/>
              <a:ext cx="6858000" cy="11798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Rectangle 42">
              <a:extLst>
                <a:ext uri="{FF2B5EF4-FFF2-40B4-BE49-F238E27FC236}">
                  <a16:creationId xmlns:a16="http://schemas.microsoft.com/office/drawing/2014/main" id="{70C9BD36-8ACE-4A57-90FE-B63713B8E2CE}"/>
                </a:ext>
              </a:extLst>
            </p:cNvPr>
            <p:cNvSpPr/>
            <p:nvPr/>
          </p:nvSpPr>
          <p:spPr bwMode="ltGray">
            <a:xfrm rot="5400000">
              <a:off x="1173084" y="2839066"/>
              <a:ext cx="6858000" cy="11798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Rectangle 43">
              <a:extLst>
                <a:ext uri="{FF2B5EF4-FFF2-40B4-BE49-F238E27FC236}">
                  <a16:creationId xmlns:a16="http://schemas.microsoft.com/office/drawing/2014/main" id="{1A16599A-4032-4A88-AC7A-16A83649BDFB}"/>
                </a:ext>
              </a:extLst>
            </p:cNvPr>
            <p:cNvSpPr/>
            <p:nvPr/>
          </p:nvSpPr>
          <p:spPr bwMode="ltGray">
            <a:xfrm rot="5400000">
              <a:off x="2176121" y="2839066"/>
              <a:ext cx="6858000" cy="11798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Rectangle 44">
              <a:extLst>
                <a:ext uri="{FF2B5EF4-FFF2-40B4-BE49-F238E27FC236}">
                  <a16:creationId xmlns:a16="http://schemas.microsoft.com/office/drawing/2014/main" id="{CFDB1A9A-5C97-47F0-8FE1-51E781A64975}"/>
                </a:ext>
              </a:extLst>
            </p:cNvPr>
            <p:cNvSpPr/>
            <p:nvPr/>
          </p:nvSpPr>
          <p:spPr bwMode="ltGray">
            <a:xfrm rot="5400000">
              <a:off x="3179158" y="2839066"/>
              <a:ext cx="6858000" cy="117986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Rectangle 45">
              <a:extLst>
                <a:ext uri="{FF2B5EF4-FFF2-40B4-BE49-F238E27FC236}">
                  <a16:creationId xmlns:a16="http://schemas.microsoft.com/office/drawing/2014/main" id="{9D3165D0-6693-4520-AF4A-A65C536C872E}"/>
                </a:ext>
              </a:extLst>
            </p:cNvPr>
            <p:cNvSpPr/>
            <p:nvPr/>
          </p:nvSpPr>
          <p:spPr bwMode="ltGray">
            <a:xfrm rot="5400000">
              <a:off x="4182195" y="2839066"/>
              <a:ext cx="6858000" cy="117986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Rectangle 46">
              <a:extLst>
                <a:ext uri="{FF2B5EF4-FFF2-40B4-BE49-F238E27FC236}">
                  <a16:creationId xmlns:a16="http://schemas.microsoft.com/office/drawing/2014/main" id="{BAB97AD9-EF51-436A-A4F3-EBBE7AF24530}"/>
                </a:ext>
              </a:extLst>
            </p:cNvPr>
            <p:cNvSpPr/>
            <p:nvPr/>
          </p:nvSpPr>
          <p:spPr bwMode="ltGray">
            <a:xfrm rot="5400000">
              <a:off x="5185232" y="2839066"/>
              <a:ext cx="6858000" cy="11798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Rectangle 47">
              <a:extLst>
                <a:ext uri="{FF2B5EF4-FFF2-40B4-BE49-F238E27FC236}">
                  <a16:creationId xmlns:a16="http://schemas.microsoft.com/office/drawing/2014/main" id="{953466F4-38BF-4053-895B-239604F52683}"/>
                </a:ext>
              </a:extLst>
            </p:cNvPr>
            <p:cNvSpPr/>
            <p:nvPr/>
          </p:nvSpPr>
          <p:spPr bwMode="ltGray">
            <a:xfrm rot="5400000">
              <a:off x="6188269" y="2839066"/>
              <a:ext cx="6858000" cy="117986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Rectangle 48">
              <a:extLst>
                <a:ext uri="{FF2B5EF4-FFF2-40B4-BE49-F238E27FC236}">
                  <a16:creationId xmlns:a16="http://schemas.microsoft.com/office/drawing/2014/main" id="{599FAEE2-7552-4CDD-B9AB-429D3D116972}"/>
                </a:ext>
              </a:extLst>
            </p:cNvPr>
            <p:cNvSpPr/>
            <p:nvPr/>
          </p:nvSpPr>
          <p:spPr bwMode="ltGray">
            <a:xfrm rot="5400000">
              <a:off x="7191306" y="2839066"/>
              <a:ext cx="6858000" cy="117986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Rectangle 49">
              <a:extLst>
                <a:ext uri="{FF2B5EF4-FFF2-40B4-BE49-F238E27FC236}">
                  <a16:creationId xmlns:a16="http://schemas.microsoft.com/office/drawing/2014/main" id="{7C89B7BA-BAE6-413D-BC88-9A1071E0634E}"/>
                </a:ext>
              </a:extLst>
            </p:cNvPr>
            <p:cNvSpPr/>
            <p:nvPr/>
          </p:nvSpPr>
          <p:spPr bwMode="ltGray">
            <a:xfrm rot="5400000">
              <a:off x="8194338" y="2839066"/>
              <a:ext cx="6858000" cy="117986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51" name="Slide Number Placeholder 5">
            <a:extLst>
              <a:ext uri="{FF2B5EF4-FFF2-40B4-BE49-F238E27FC236}">
                <a16:creationId xmlns:a16="http://schemas.microsoft.com/office/drawing/2014/main" id="{DDDB5AA2-39D8-4453-8CDF-065AC52D2834}"/>
              </a:ext>
            </a:extLst>
          </p:cNvPr>
          <p:cNvSpPr>
            <a:spLocks noGrp="1"/>
          </p:cNvSpPr>
          <p:nvPr>
            <p:ph type="sldNum" sz="quarter" idx="4"/>
          </p:nvPr>
        </p:nvSpPr>
        <p:spPr>
          <a:xfrm>
            <a:off x="6878282" y="6373673"/>
            <a:ext cx="2057400" cy="365125"/>
          </a:xfrm>
          <a:prstGeom prst="rect">
            <a:avLst/>
          </a:prstGeom>
        </p:spPr>
        <p:txBody>
          <a:bodyPr vert="horz" lIns="91440" tIns="45720" rIns="91440" bIns="45720" rtlCol="0" anchor="ctr"/>
          <a:lstStyle>
            <a:lvl1pPr algn="r">
              <a:defRPr sz="1800" b="1">
                <a:solidFill>
                  <a:schemeClr val="accent2"/>
                </a:solidFill>
              </a:defRPr>
            </a:lvl1pPr>
          </a:lstStyle>
          <a:p>
            <a:fld id="{3D3C4EEC-F499-4A7F-B67B-5709763315B6}" type="slidenum">
              <a:rPr lang="en-US" smtClean="0"/>
              <a:pPr/>
              <a:t>‹#›</a:t>
            </a:fld>
            <a:endParaRPr lang="en-US" dirty="0"/>
          </a:p>
        </p:txBody>
      </p:sp>
      <p:sp>
        <p:nvSpPr>
          <p:cNvPr id="52" name="Rectangle 51">
            <a:extLst>
              <a:ext uri="{FF2B5EF4-FFF2-40B4-BE49-F238E27FC236}">
                <a16:creationId xmlns:a16="http://schemas.microsoft.com/office/drawing/2014/main" id="{63E4A565-DBF7-475F-AA9A-A558A5313156}"/>
              </a:ext>
              <a:ext uri="{C183D7F6-B498-43B3-948B-1728B52AA6E4}">
                <adec:decorative xmlns:adec="http://schemas.microsoft.com/office/drawing/2017/decorative" val="1"/>
              </a:ext>
            </a:extLst>
          </p:cNvPr>
          <p:cNvSpPr>
            <a:spLocks noChangeAspect="1"/>
          </p:cNvSpPr>
          <p:nvPr userDrawn="1"/>
        </p:nvSpPr>
        <p:spPr>
          <a:xfrm rot="5400000">
            <a:off x="6452343" y="3951852"/>
            <a:ext cx="2628000" cy="197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3" name="Rectangle 52">
            <a:extLst>
              <a:ext uri="{FF2B5EF4-FFF2-40B4-BE49-F238E27FC236}">
                <a16:creationId xmlns:a16="http://schemas.microsoft.com/office/drawing/2014/main" id="{6D0F727A-9A4F-4E53-868A-66DCF5B76032}"/>
              </a:ext>
              <a:ext uri="{C183D7F6-B498-43B3-948B-1728B52AA6E4}">
                <adec:decorative xmlns:adec="http://schemas.microsoft.com/office/drawing/2017/decorative" val="1"/>
              </a:ext>
            </a:extLst>
          </p:cNvPr>
          <p:cNvSpPr>
            <a:spLocks noChangeAspect="1"/>
          </p:cNvSpPr>
          <p:nvPr userDrawn="1"/>
        </p:nvSpPr>
        <p:spPr>
          <a:xfrm rot="5400000">
            <a:off x="3666347" y="3951852"/>
            <a:ext cx="2628000" cy="197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Rectangle 53">
            <a:extLst>
              <a:ext uri="{FF2B5EF4-FFF2-40B4-BE49-F238E27FC236}">
                <a16:creationId xmlns:a16="http://schemas.microsoft.com/office/drawing/2014/main" id="{3BBE755C-8D65-47AD-B7CF-FC9A2CE39392}"/>
              </a:ext>
              <a:ext uri="{C183D7F6-B498-43B3-948B-1728B52AA6E4}">
                <adec:decorative xmlns:adec="http://schemas.microsoft.com/office/drawing/2017/decorative" val="1"/>
              </a:ext>
            </a:extLst>
          </p:cNvPr>
          <p:cNvSpPr>
            <a:spLocks noChangeAspect="1"/>
          </p:cNvSpPr>
          <p:nvPr userDrawn="1"/>
        </p:nvSpPr>
        <p:spPr>
          <a:xfrm rot="5400000">
            <a:off x="880350" y="3951852"/>
            <a:ext cx="2628000" cy="197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Rectangle 54">
            <a:extLst>
              <a:ext uri="{FF2B5EF4-FFF2-40B4-BE49-F238E27FC236}">
                <a16:creationId xmlns:a16="http://schemas.microsoft.com/office/drawing/2014/main" id="{046A32CA-9A8E-4E73-8B03-0D08CABC4941}"/>
              </a:ext>
              <a:ext uri="{C183D7F6-B498-43B3-948B-1728B52AA6E4}">
                <adec:decorative xmlns:adec="http://schemas.microsoft.com/office/drawing/2017/decorative" val="1"/>
              </a:ext>
            </a:extLst>
          </p:cNvPr>
          <p:cNvSpPr>
            <a:spLocks noChangeAspect="1"/>
          </p:cNvSpPr>
          <p:nvPr userDrawn="1"/>
        </p:nvSpPr>
        <p:spPr>
          <a:xfrm rot="5400000">
            <a:off x="5049945" y="935148"/>
            <a:ext cx="2628000" cy="197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Rectangle 55">
            <a:extLst>
              <a:ext uri="{FF2B5EF4-FFF2-40B4-BE49-F238E27FC236}">
                <a16:creationId xmlns:a16="http://schemas.microsoft.com/office/drawing/2014/main" id="{6DE14E3F-E5EF-4A5A-AEA6-8880B95ABFAE}"/>
              </a:ext>
              <a:ext uri="{C183D7F6-B498-43B3-948B-1728B52AA6E4}">
                <adec:decorative xmlns:adec="http://schemas.microsoft.com/office/drawing/2017/decorative" val="1"/>
              </a:ext>
            </a:extLst>
          </p:cNvPr>
          <p:cNvSpPr>
            <a:spLocks noChangeAspect="1"/>
          </p:cNvSpPr>
          <p:nvPr userDrawn="1"/>
        </p:nvSpPr>
        <p:spPr>
          <a:xfrm rot="5400000">
            <a:off x="2263949" y="935148"/>
            <a:ext cx="2628000" cy="197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Picture Placeholder 2">
            <a:extLst>
              <a:ext uri="{FF2B5EF4-FFF2-40B4-BE49-F238E27FC236}">
                <a16:creationId xmlns:a16="http://schemas.microsoft.com/office/drawing/2014/main" id="{1575D8FE-AE7E-4DA4-B9D0-0483AE345AB6}"/>
              </a:ext>
            </a:extLst>
          </p:cNvPr>
          <p:cNvSpPr>
            <a:spLocks noGrp="1" noChangeAspect="1"/>
          </p:cNvSpPr>
          <p:nvPr>
            <p:ph type="pic" idx="15" hasCustomPrompt="1"/>
          </p:nvPr>
        </p:nvSpPr>
        <p:spPr>
          <a:xfrm rot="8771">
            <a:off x="1339949" y="3803352"/>
            <a:ext cx="1701000" cy="2268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4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9" name="Picture Placeholder 2">
            <a:extLst>
              <a:ext uri="{FF2B5EF4-FFF2-40B4-BE49-F238E27FC236}">
                <a16:creationId xmlns:a16="http://schemas.microsoft.com/office/drawing/2014/main" id="{6479A340-24D5-4004-B662-AC739C3C7782}"/>
              </a:ext>
            </a:extLst>
          </p:cNvPr>
          <p:cNvSpPr>
            <a:spLocks noGrp="1"/>
          </p:cNvSpPr>
          <p:nvPr>
            <p:ph type="pic" idx="16" hasCustomPrompt="1"/>
          </p:nvPr>
        </p:nvSpPr>
        <p:spPr>
          <a:xfrm rot="8771">
            <a:off x="4123238" y="3809862"/>
            <a:ext cx="1701000" cy="2268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4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11" name="Picture Placeholder 2">
            <a:extLst>
              <a:ext uri="{FF2B5EF4-FFF2-40B4-BE49-F238E27FC236}">
                <a16:creationId xmlns:a16="http://schemas.microsoft.com/office/drawing/2014/main" id="{4CC6F7C8-A4CC-4ADA-8573-FAD37B4EC789}"/>
              </a:ext>
            </a:extLst>
          </p:cNvPr>
          <p:cNvSpPr>
            <a:spLocks noGrp="1"/>
          </p:cNvSpPr>
          <p:nvPr>
            <p:ph type="pic" idx="17" hasCustomPrompt="1"/>
          </p:nvPr>
        </p:nvSpPr>
        <p:spPr>
          <a:xfrm rot="8771">
            <a:off x="6915842" y="3809863"/>
            <a:ext cx="1701000" cy="2268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4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13" name="Picture Placeholder 2">
            <a:extLst>
              <a:ext uri="{FF2B5EF4-FFF2-40B4-BE49-F238E27FC236}">
                <a16:creationId xmlns:a16="http://schemas.microsoft.com/office/drawing/2014/main" id="{213D1702-3AE3-468C-83D8-B1B7AD236C8E}"/>
              </a:ext>
            </a:extLst>
          </p:cNvPr>
          <p:cNvSpPr>
            <a:spLocks noGrp="1"/>
          </p:cNvSpPr>
          <p:nvPr>
            <p:ph type="pic" idx="18" hasCustomPrompt="1"/>
          </p:nvPr>
        </p:nvSpPr>
        <p:spPr>
          <a:xfrm rot="8771">
            <a:off x="2729963" y="798230"/>
            <a:ext cx="1701000" cy="2268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4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15" name="Picture Placeholder 2">
            <a:extLst>
              <a:ext uri="{FF2B5EF4-FFF2-40B4-BE49-F238E27FC236}">
                <a16:creationId xmlns:a16="http://schemas.microsoft.com/office/drawing/2014/main" id="{97959E04-CBB5-4546-8A16-DA7F9D012373}"/>
              </a:ext>
            </a:extLst>
          </p:cNvPr>
          <p:cNvSpPr>
            <a:spLocks noGrp="1"/>
          </p:cNvSpPr>
          <p:nvPr>
            <p:ph type="pic" idx="19" hasCustomPrompt="1"/>
          </p:nvPr>
        </p:nvSpPr>
        <p:spPr>
          <a:xfrm rot="8771">
            <a:off x="5513445" y="786647"/>
            <a:ext cx="1701000" cy="2268000"/>
          </a:xfrm>
          <a:solidFill>
            <a:schemeClr val="tx2">
              <a:lumMod val="7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4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Tree>
    <p:extLst>
      <p:ext uri="{BB962C8B-B14F-4D97-AF65-F5344CB8AC3E}">
        <p14:creationId xmlns:p14="http://schemas.microsoft.com/office/powerpoint/2010/main" val="3868114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827089"/>
            <a:ext cx="3640227" cy="1143869"/>
          </a:xfrm>
        </p:spPr>
        <p:txBody>
          <a:bodyPr anchor="ctr"/>
          <a:lstStyle>
            <a:lvl1pPr>
              <a:defRPr sz="3200"/>
            </a:lvl1pPr>
          </a:lstStyle>
          <a:p>
            <a:r>
              <a:rPr lang="en-US"/>
              <a:t>Click to edit Master title style</a:t>
            </a:r>
          </a:p>
        </p:txBody>
      </p:sp>
      <p:sp>
        <p:nvSpPr>
          <p:cNvPr id="3" name="Picture Placeholder 2"/>
          <p:cNvSpPr>
            <a:spLocks noGrp="1"/>
          </p:cNvSpPr>
          <p:nvPr>
            <p:ph type="pic" idx="1"/>
          </p:nvPr>
        </p:nvSpPr>
        <p:spPr>
          <a:xfrm>
            <a:off x="4567686" y="533400"/>
            <a:ext cx="4233413" cy="393192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904116" y="4693204"/>
            <a:ext cx="3611234" cy="1478996"/>
          </a:xfrm>
        </p:spPr>
        <p:txBody>
          <a:bodyPr>
            <a:normAutofit/>
          </a:bodyPr>
          <a:lstStyle>
            <a:lvl1pPr marL="0" indent="0">
              <a:buNone/>
              <a:defRPr sz="18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pPr/>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2412F-EBA6-4A6D-A4D4-2B90367D5631}" type="slidenum">
              <a:rPr lang="en-US" smtClean="0"/>
              <a:pPr/>
              <a:t>‹#›</a:t>
            </a:fld>
            <a:endParaRPr lang="en-US"/>
          </a:p>
        </p:txBody>
      </p:sp>
      <p:sp>
        <p:nvSpPr>
          <p:cNvPr id="15" name="Picture Placeholder 2"/>
          <p:cNvSpPr>
            <a:spLocks noGrp="1"/>
          </p:cNvSpPr>
          <p:nvPr>
            <p:ph type="pic" idx="14"/>
          </p:nvPr>
        </p:nvSpPr>
        <p:spPr>
          <a:xfrm rot="195460">
            <a:off x="2420987" y="2470557"/>
            <a:ext cx="1783080" cy="31089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p:cNvSpPr>
            <a:spLocks noGrp="1"/>
          </p:cNvSpPr>
          <p:nvPr>
            <p:ph type="pic" idx="13"/>
          </p:nvPr>
        </p:nvSpPr>
        <p:spPr>
          <a:xfrm rot="21394454">
            <a:off x="594525" y="2816440"/>
            <a:ext cx="1783080" cy="31089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38958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Alt 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9" y="4891327"/>
            <a:ext cx="3932506" cy="1143869"/>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4572000" y="3446687"/>
            <a:ext cx="3932506" cy="1218766"/>
          </a:xfrm>
        </p:spPr>
        <p:txBody>
          <a:bodyPr>
            <a:normAutofit/>
          </a:bodyPr>
          <a:lstStyle>
            <a:lvl1pPr marL="0" indent="0">
              <a:buNone/>
              <a:defRPr sz="18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pPr/>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2412F-EBA6-4A6D-A4D4-2B90367D5631}" type="slidenum">
              <a:rPr lang="en-US" smtClean="0"/>
              <a:pPr/>
              <a:t>‹#›</a:t>
            </a:fld>
            <a:endParaRPr lang="en-US"/>
          </a:p>
        </p:txBody>
      </p:sp>
      <p:sp>
        <p:nvSpPr>
          <p:cNvPr id="15" name="Picture Placeholder 2"/>
          <p:cNvSpPr>
            <a:spLocks noGrp="1"/>
          </p:cNvSpPr>
          <p:nvPr>
            <p:ph type="pic" idx="14"/>
          </p:nvPr>
        </p:nvSpPr>
        <p:spPr>
          <a:xfrm rot="21399265">
            <a:off x="4761087" y="454960"/>
            <a:ext cx="2468880" cy="246888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p:cNvSpPr>
            <a:spLocks noGrp="1"/>
          </p:cNvSpPr>
          <p:nvPr>
            <p:ph type="pic" idx="13"/>
          </p:nvPr>
        </p:nvSpPr>
        <p:spPr>
          <a:xfrm rot="303383">
            <a:off x="7245105" y="669025"/>
            <a:ext cx="1463322" cy="2551434"/>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p:cNvSpPr>
            <a:spLocks noGrp="1"/>
          </p:cNvSpPr>
          <p:nvPr>
            <p:ph type="pic" idx="1"/>
          </p:nvPr>
        </p:nvSpPr>
        <p:spPr>
          <a:xfrm>
            <a:off x="342901" y="350520"/>
            <a:ext cx="3771900" cy="597408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209648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9 Images">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0CAE8AB2-13F6-408F-A317-A44B3B83C438}"/>
              </a:ext>
              <a:ext uri="{C183D7F6-B498-43B3-948B-1728B52AA6E4}">
                <adec:decorative xmlns:adec="http://schemas.microsoft.com/office/drawing/2017/decorative" val="1"/>
              </a:ext>
            </a:extLst>
          </p:cNvPr>
          <p:cNvSpPr>
            <a:spLocks noChangeAspect="1"/>
          </p:cNvSpPr>
          <p:nvPr userDrawn="1"/>
        </p:nvSpPr>
        <p:spPr>
          <a:xfrm rot="5400000">
            <a:off x="1148969" y="841711"/>
            <a:ext cx="1908000" cy="1431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1" name="Rectangle 70">
            <a:extLst>
              <a:ext uri="{FF2B5EF4-FFF2-40B4-BE49-F238E27FC236}">
                <a16:creationId xmlns:a16="http://schemas.microsoft.com/office/drawing/2014/main" id="{AA2D15D0-886F-49AC-9365-AB71F53F58E9}"/>
              </a:ext>
              <a:ext uri="{C183D7F6-B498-43B3-948B-1728B52AA6E4}">
                <adec:decorative xmlns:adec="http://schemas.microsoft.com/office/drawing/2017/decorative" val="1"/>
              </a:ext>
            </a:extLst>
          </p:cNvPr>
          <p:cNvSpPr>
            <a:spLocks noChangeAspect="1"/>
          </p:cNvSpPr>
          <p:nvPr userDrawn="1"/>
        </p:nvSpPr>
        <p:spPr>
          <a:xfrm rot="5400000">
            <a:off x="1148969" y="4612786"/>
            <a:ext cx="1908000" cy="1431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2" name="Rectangle 71">
            <a:extLst>
              <a:ext uri="{FF2B5EF4-FFF2-40B4-BE49-F238E27FC236}">
                <a16:creationId xmlns:a16="http://schemas.microsoft.com/office/drawing/2014/main" id="{37E7990E-1ABA-48CB-B947-2EDD0239F27A}"/>
              </a:ext>
              <a:ext uri="{C183D7F6-B498-43B3-948B-1728B52AA6E4}">
                <adec:decorative xmlns:adec="http://schemas.microsoft.com/office/drawing/2017/decorative" val="1"/>
              </a:ext>
            </a:extLst>
          </p:cNvPr>
          <p:cNvSpPr>
            <a:spLocks noChangeAspect="1"/>
          </p:cNvSpPr>
          <p:nvPr userDrawn="1"/>
        </p:nvSpPr>
        <p:spPr>
          <a:xfrm rot="5400000">
            <a:off x="2579393" y="2727249"/>
            <a:ext cx="1908000" cy="1431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3" name="Rectangle 72">
            <a:extLst>
              <a:ext uri="{FF2B5EF4-FFF2-40B4-BE49-F238E27FC236}">
                <a16:creationId xmlns:a16="http://schemas.microsoft.com/office/drawing/2014/main" id="{99E1E195-144D-401A-80C7-D006EBFACA44}"/>
              </a:ext>
              <a:ext uri="{C183D7F6-B498-43B3-948B-1728B52AA6E4}">
                <adec:decorative xmlns:adec="http://schemas.microsoft.com/office/drawing/2017/decorative" val="1"/>
              </a:ext>
            </a:extLst>
          </p:cNvPr>
          <p:cNvSpPr>
            <a:spLocks noChangeAspect="1"/>
          </p:cNvSpPr>
          <p:nvPr userDrawn="1"/>
        </p:nvSpPr>
        <p:spPr>
          <a:xfrm rot="5400000">
            <a:off x="4016924" y="839419"/>
            <a:ext cx="1908000" cy="1431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4" name="Rectangle 73">
            <a:extLst>
              <a:ext uri="{FF2B5EF4-FFF2-40B4-BE49-F238E27FC236}">
                <a16:creationId xmlns:a16="http://schemas.microsoft.com/office/drawing/2014/main" id="{384490CF-5C52-41FD-8F18-C4932C5CE0DC}"/>
              </a:ext>
              <a:ext uri="{C183D7F6-B498-43B3-948B-1728B52AA6E4}">
                <adec:decorative xmlns:adec="http://schemas.microsoft.com/office/drawing/2017/decorative" val="1"/>
              </a:ext>
            </a:extLst>
          </p:cNvPr>
          <p:cNvSpPr>
            <a:spLocks noChangeAspect="1"/>
          </p:cNvSpPr>
          <p:nvPr userDrawn="1"/>
        </p:nvSpPr>
        <p:spPr>
          <a:xfrm rot="5400000">
            <a:off x="4016924" y="4610494"/>
            <a:ext cx="1908000" cy="1431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5" name="Rectangle 74">
            <a:extLst>
              <a:ext uri="{FF2B5EF4-FFF2-40B4-BE49-F238E27FC236}">
                <a16:creationId xmlns:a16="http://schemas.microsoft.com/office/drawing/2014/main" id="{5B96B24C-1BAF-4E16-926A-6E5EBF1F3AF8}"/>
              </a:ext>
              <a:ext uri="{C183D7F6-B498-43B3-948B-1728B52AA6E4}">
                <adec:decorative xmlns:adec="http://schemas.microsoft.com/office/drawing/2017/decorative" val="1"/>
              </a:ext>
            </a:extLst>
          </p:cNvPr>
          <p:cNvSpPr>
            <a:spLocks noChangeAspect="1"/>
          </p:cNvSpPr>
          <p:nvPr userDrawn="1"/>
        </p:nvSpPr>
        <p:spPr>
          <a:xfrm rot="5400000">
            <a:off x="5447349" y="2724957"/>
            <a:ext cx="1908000" cy="1431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6" name="Rectangle 75">
            <a:extLst>
              <a:ext uri="{FF2B5EF4-FFF2-40B4-BE49-F238E27FC236}">
                <a16:creationId xmlns:a16="http://schemas.microsoft.com/office/drawing/2014/main" id="{6BA0CB95-67A7-4DEB-B39C-EED75CBE856B}"/>
              </a:ext>
              <a:ext uri="{C183D7F6-B498-43B3-948B-1728B52AA6E4}">
                <adec:decorative xmlns:adec="http://schemas.microsoft.com/office/drawing/2017/decorative" val="1"/>
              </a:ext>
            </a:extLst>
          </p:cNvPr>
          <p:cNvSpPr>
            <a:spLocks noChangeAspect="1"/>
          </p:cNvSpPr>
          <p:nvPr userDrawn="1"/>
        </p:nvSpPr>
        <p:spPr>
          <a:xfrm rot="5400000">
            <a:off x="6879780" y="839419"/>
            <a:ext cx="1908000" cy="1431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Rectangle 76">
            <a:extLst>
              <a:ext uri="{FF2B5EF4-FFF2-40B4-BE49-F238E27FC236}">
                <a16:creationId xmlns:a16="http://schemas.microsoft.com/office/drawing/2014/main" id="{CB5D3434-7AED-4889-BC69-F15D141F4BC7}"/>
              </a:ext>
              <a:ext uri="{C183D7F6-B498-43B3-948B-1728B52AA6E4}">
                <adec:decorative xmlns:adec="http://schemas.microsoft.com/office/drawing/2017/decorative" val="1"/>
              </a:ext>
            </a:extLst>
          </p:cNvPr>
          <p:cNvSpPr>
            <a:spLocks noChangeAspect="1"/>
          </p:cNvSpPr>
          <p:nvPr userDrawn="1"/>
        </p:nvSpPr>
        <p:spPr>
          <a:xfrm rot="5400000">
            <a:off x="6879780" y="4610494"/>
            <a:ext cx="1908000" cy="1431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9" name="Rectangle 38">
            <a:extLst>
              <a:ext uri="{FF2B5EF4-FFF2-40B4-BE49-F238E27FC236}">
                <a16:creationId xmlns:a16="http://schemas.microsoft.com/office/drawing/2014/main" id="{0F2426E2-B394-44D4-96C2-F9A6C2B0D64A}"/>
              </a:ext>
              <a:ext uri="{C183D7F6-B498-43B3-948B-1728B52AA6E4}">
                <adec:decorative xmlns:adec="http://schemas.microsoft.com/office/drawing/2017/decorative" val="1"/>
              </a:ext>
            </a:extLst>
          </p:cNvPr>
          <p:cNvSpPr/>
          <p:nvPr userDrawn="1"/>
        </p:nvSpPr>
        <p:spPr bwMode="ltGray">
          <a:xfrm rot="5400000">
            <a:off x="-3063309" y="3063312"/>
            <a:ext cx="6857996" cy="73137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Rectangle 41">
            <a:extLst>
              <a:ext uri="{FF2B5EF4-FFF2-40B4-BE49-F238E27FC236}">
                <a16:creationId xmlns:a16="http://schemas.microsoft.com/office/drawing/2014/main" id="{6BDD7FC1-B729-46C5-AEE7-8C9265CFBAD3}"/>
              </a:ext>
              <a:ext uri="{C183D7F6-B498-43B3-948B-1728B52AA6E4}">
                <adec:decorative xmlns:adec="http://schemas.microsoft.com/office/drawing/2017/decorative" val="1"/>
              </a:ext>
            </a:extLst>
          </p:cNvPr>
          <p:cNvSpPr/>
          <p:nvPr userDrawn="1"/>
        </p:nvSpPr>
        <p:spPr>
          <a:xfrm>
            <a:off x="0" y="606650"/>
            <a:ext cx="973394" cy="5644703"/>
          </a:xfrm>
          <a:prstGeom prst="rect">
            <a:avLst/>
          </a:prstGeom>
          <a:solidFill>
            <a:schemeClr val="accent6">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2">
            <a:extLst>
              <a:ext uri="{FF2B5EF4-FFF2-40B4-BE49-F238E27FC236}">
                <a16:creationId xmlns:a16="http://schemas.microsoft.com/office/drawing/2014/main" id="{A7FE28AC-4FD0-4BBC-8C42-6D3DBFC7ECD1}"/>
              </a:ext>
            </a:extLst>
          </p:cNvPr>
          <p:cNvSpPr>
            <a:spLocks noGrp="1"/>
          </p:cNvSpPr>
          <p:nvPr>
            <p:ph type="ftr" sz="quarter" idx="10"/>
          </p:nvPr>
        </p:nvSpPr>
        <p:spPr/>
        <p:txBody>
          <a:bodyPr/>
          <a:lstStyle/>
          <a:p>
            <a:endParaRPr lang="en-US" dirty="0"/>
          </a:p>
        </p:txBody>
      </p:sp>
      <p:sp>
        <p:nvSpPr>
          <p:cNvPr id="7" name="Picture Placeholder 2">
            <a:extLst>
              <a:ext uri="{FF2B5EF4-FFF2-40B4-BE49-F238E27FC236}">
                <a16:creationId xmlns:a16="http://schemas.microsoft.com/office/drawing/2014/main" id="{D70C7A05-B31C-4CB6-961D-F9131B81BAC6}"/>
              </a:ext>
            </a:extLst>
          </p:cNvPr>
          <p:cNvSpPr>
            <a:spLocks noGrp="1"/>
          </p:cNvSpPr>
          <p:nvPr>
            <p:ph type="pic" idx="15" hasCustomPrompt="1"/>
          </p:nvPr>
        </p:nvSpPr>
        <p:spPr>
          <a:xfrm rot="8771">
            <a:off x="7260139" y="780917"/>
            <a:ext cx="1161000" cy="1548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21" name="Picture Placeholder 2">
            <a:extLst>
              <a:ext uri="{FF2B5EF4-FFF2-40B4-BE49-F238E27FC236}">
                <a16:creationId xmlns:a16="http://schemas.microsoft.com/office/drawing/2014/main" id="{B8BF0048-F08B-41B6-94CB-F885A135212C}"/>
              </a:ext>
            </a:extLst>
          </p:cNvPr>
          <p:cNvSpPr>
            <a:spLocks noGrp="1"/>
          </p:cNvSpPr>
          <p:nvPr>
            <p:ph type="pic" idx="16" hasCustomPrompt="1"/>
          </p:nvPr>
        </p:nvSpPr>
        <p:spPr>
          <a:xfrm rot="8771">
            <a:off x="1523849" y="4551993"/>
            <a:ext cx="1161000" cy="1548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23" name="Picture Placeholder 2">
            <a:extLst>
              <a:ext uri="{FF2B5EF4-FFF2-40B4-BE49-F238E27FC236}">
                <a16:creationId xmlns:a16="http://schemas.microsoft.com/office/drawing/2014/main" id="{F616E2FA-F4CC-489D-9972-84AA8EB1A8E5}"/>
              </a:ext>
            </a:extLst>
          </p:cNvPr>
          <p:cNvSpPr>
            <a:spLocks noGrp="1"/>
          </p:cNvSpPr>
          <p:nvPr>
            <p:ph type="pic" idx="17" hasCustomPrompt="1"/>
          </p:nvPr>
        </p:nvSpPr>
        <p:spPr>
          <a:xfrm rot="8771">
            <a:off x="1522469" y="780918"/>
            <a:ext cx="1161000" cy="1548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25" name="Picture Placeholder 2">
            <a:extLst>
              <a:ext uri="{FF2B5EF4-FFF2-40B4-BE49-F238E27FC236}">
                <a16:creationId xmlns:a16="http://schemas.microsoft.com/office/drawing/2014/main" id="{DF4AA2FE-137B-42C3-B20F-E06833531984}"/>
              </a:ext>
            </a:extLst>
          </p:cNvPr>
          <p:cNvSpPr>
            <a:spLocks noGrp="1"/>
          </p:cNvSpPr>
          <p:nvPr>
            <p:ph type="pic" idx="18" hasCustomPrompt="1"/>
          </p:nvPr>
        </p:nvSpPr>
        <p:spPr>
          <a:xfrm rot="8771">
            <a:off x="4395538" y="780919"/>
            <a:ext cx="1161000" cy="1548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27" name="Picture Placeholder 2">
            <a:extLst>
              <a:ext uri="{FF2B5EF4-FFF2-40B4-BE49-F238E27FC236}">
                <a16:creationId xmlns:a16="http://schemas.microsoft.com/office/drawing/2014/main" id="{5EBEF625-DD15-478D-89DD-7C4354A73158}"/>
              </a:ext>
            </a:extLst>
          </p:cNvPr>
          <p:cNvSpPr>
            <a:spLocks noGrp="1"/>
          </p:cNvSpPr>
          <p:nvPr>
            <p:ph type="pic" idx="19" hasCustomPrompt="1"/>
          </p:nvPr>
        </p:nvSpPr>
        <p:spPr>
          <a:xfrm rot="8771">
            <a:off x="2957096" y="2664834"/>
            <a:ext cx="1161000" cy="1548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29" name="Picture Placeholder 2">
            <a:extLst>
              <a:ext uri="{FF2B5EF4-FFF2-40B4-BE49-F238E27FC236}">
                <a16:creationId xmlns:a16="http://schemas.microsoft.com/office/drawing/2014/main" id="{610A8320-5CA4-4119-80B6-30C460E9CB9F}"/>
              </a:ext>
            </a:extLst>
          </p:cNvPr>
          <p:cNvSpPr>
            <a:spLocks noGrp="1"/>
          </p:cNvSpPr>
          <p:nvPr>
            <p:ph type="pic" idx="20" hasCustomPrompt="1"/>
          </p:nvPr>
        </p:nvSpPr>
        <p:spPr>
          <a:xfrm rot="8771">
            <a:off x="4395539" y="4551994"/>
            <a:ext cx="1161000" cy="1548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31" name="Picture Placeholder 2">
            <a:extLst>
              <a:ext uri="{FF2B5EF4-FFF2-40B4-BE49-F238E27FC236}">
                <a16:creationId xmlns:a16="http://schemas.microsoft.com/office/drawing/2014/main" id="{F5A039DD-EF91-45FA-B969-AF06C2012B6A}"/>
              </a:ext>
            </a:extLst>
          </p:cNvPr>
          <p:cNvSpPr>
            <a:spLocks noGrp="1"/>
          </p:cNvSpPr>
          <p:nvPr>
            <p:ph type="pic" idx="21" hasCustomPrompt="1"/>
          </p:nvPr>
        </p:nvSpPr>
        <p:spPr>
          <a:xfrm rot="8771">
            <a:off x="5820849" y="2664835"/>
            <a:ext cx="1161000" cy="1548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33" name="Picture Placeholder 2">
            <a:extLst>
              <a:ext uri="{FF2B5EF4-FFF2-40B4-BE49-F238E27FC236}">
                <a16:creationId xmlns:a16="http://schemas.microsoft.com/office/drawing/2014/main" id="{B0B856F3-D2E3-406E-A8F4-7B32864089B3}"/>
              </a:ext>
            </a:extLst>
          </p:cNvPr>
          <p:cNvSpPr>
            <a:spLocks noGrp="1"/>
          </p:cNvSpPr>
          <p:nvPr>
            <p:ph type="pic" idx="22" hasCustomPrompt="1"/>
          </p:nvPr>
        </p:nvSpPr>
        <p:spPr>
          <a:xfrm rot="8771">
            <a:off x="7260138" y="4551992"/>
            <a:ext cx="1161000" cy="1548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36" name="Rectangle 35">
            <a:extLst>
              <a:ext uri="{FF2B5EF4-FFF2-40B4-BE49-F238E27FC236}">
                <a16:creationId xmlns:a16="http://schemas.microsoft.com/office/drawing/2014/main" id="{94663A3D-C23E-463B-A8B2-D25C66D9D61B}"/>
              </a:ext>
              <a:ext uri="{C183D7F6-B498-43B3-948B-1728B52AA6E4}">
                <adec:decorative xmlns:adec="http://schemas.microsoft.com/office/drawing/2017/decorative" val="1"/>
              </a:ext>
            </a:extLst>
          </p:cNvPr>
          <p:cNvSpPr>
            <a:spLocks noChangeAspect="1"/>
          </p:cNvSpPr>
          <p:nvPr userDrawn="1"/>
        </p:nvSpPr>
        <p:spPr bwMode="blackWhite">
          <a:xfrm>
            <a:off x="1" y="702816"/>
            <a:ext cx="899651" cy="5472034"/>
          </a:xfrm>
          <a:prstGeom prst="rect">
            <a:avLst/>
          </a:prstGeom>
          <a:solidFill>
            <a:schemeClr val="tx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C8552B9-117F-450F-848F-56317CBBF8AC}"/>
              </a:ext>
            </a:extLst>
          </p:cNvPr>
          <p:cNvSpPr>
            <a:spLocks noGrp="1"/>
          </p:cNvSpPr>
          <p:nvPr>
            <p:ph type="title"/>
          </p:nvPr>
        </p:nvSpPr>
        <p:spPr bwMode="blackWhite"/>
        <p:txBody>
          <a:bodyPr/>
          <a:lstStyle/>
          <a:p>
            <a:r>
              <a:rPr lang="en-US"/>
              <a:t>Click to edit Master title style</a:t>
            </a:r>
          </a:p>
        </p:txBody>
      </p:sp>
      <p:grpSp>
        <p:nvGrpSpPr>
          <p:cNvPr id="56" name="Group 55">
            <a:extLst>
              <a:ext uri="{FF2B5EF4-FFF2-40B4-BE49-F238E27FC236}">
                <a16:creationId xmlns:a16="http://schemas.microsoft.com/office/drawing/2014/main" id="{8ACDCEB6-DAAB-4A1D-8F99-5B2EDF50E610}"/>
              </a:ext>
              <a:ext uri="{C183D7F6-B498-43B3-948B-1728B52AA6E4}">
                <adec:decorative xmlns:adec="http://schemas.microsoft.com/office/drawing/2017/decorative" val="1"/>
              </a:ext>
            </a:extLst>
          </p:cNvPr>
          <p:cNvGrpSpPr/>
          <p:nvPr userDrawn="1"/>
        </p:nvGrpSpPr>
        <p:grpSpPr bwMode="ltGray">
          <a:xfrm rot="16200000" flipH="1">
            <a:off x="5636649" y="3350651"/>
            <a:ext cx="6858000" cy="156699"/>
            <a:chOff x="2" y="0"/>
            <a:chExt cx="12213270" cy="6858001"/>
          </a:xfrm>
        </p:grpSpPr>
        <p:sp>
          <p:nvSpPr>
            <p:cNvPr id="57" name="Rectangle 56">
              <a:extLst>
                <a:ext uri="{FF2B5EF4-FFF2-40B4-BE49-F238E27FC236}">
                  <a16:creationId xmlns:a16="http://schemas.microsoft.com/office/drawing/2014/main" id="{6B9886D0-13A1-491F-8B02-8D36C6A65F66}"/>
                </a:ext>
              </a:extLst>
            </p:cNvPr>
            <p:cNvSpPr/>
            <p:nvPr/>
          </p:nvSpPr>
          <p:spPr bwMode="ltGray">
            <a:xfrm rot="5400000">
              <a:off x="-2839064" y="2839066"/>
              <a:ext cx="6858000" cy="1179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Rectangle 57">
              <a:extLst>
                <a:ext uri="{FF2B5EF4-FFF2-40B4-BE49-F238E27FC236}">
                  <a16:creationId xmlns:a16="http://schemas.microsoft.com/office/drawing/2014/main" id="{DF00033E-A066-4DA1-AF26-14FEE0229107}"/>
                </a:ext>
              </a:extLst>
            </p:cNvPr>
            <p:cNvSpPr/>
            <p:nvPr/>
          </p:nvSpPr>
          <p:spPr bwMode="ltGray">
            <a:xfrm rot="5400000">
              <a:off x="-1836027" y="2839066"/>
              <a:ext cx="6858000" cy="11798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Rectangle 58">
              <a:extLst>
                <a:ext uri="{FF2B5EF4-FFF2-40B4-BE49-F238E27FC236}">
                  <a16:creationId xmlns:a16="http://schemas.microsoft.com/office/drawing/2014/main" id="{24D3D794-DDC1-4B29-A248-47CF49C46356}"/>
                </a:ext>
              </a:extLst>
            </p:cNvPr>
            <p:cNvSpPr/>
            <p:nvPr/>
          </p:nvSpPr>
          <p:spPr bwMode="ltGray">
            <a:xfrm rot="5400000">
              <a:off x="-832990" y="2839066"/>
              <a:ext cx="6858000" cy="11798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Rectangle 59">
              <a:extLst>
                <a:ext uri="{FF2B5EF4-FFF2-40B4-BE49-F238E27FC236}">
                  <a16:creationId xmlns:a16="http://schemas.microsoft.com/office/drawing/2014/main" id="{9739DEB4-24EA-4F17-99A0-45D90C81D43E}"/>
                </a:ext>
              </a:extLst>
            </p:cNvPr>
            <p:cNvSpPr/>
            <p:nvPr/>
          </p:nvSpPr>
          <p:spPr bwMode="ltGray">
            <a:xfrm rot="5400000">
              <a:off x="170047" y="2839067"/>
              <a:ext cx="6858000" cy="11798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Rectangle 60">
              <a:extLst>
                <a:ext uri="{FF2B5EF4-FFF2-40B4-BE49-F238E27FC236}">
                  <a16:creationId xmlns:a16="http://schemas.microsoft.com/office/drawing/2014/main" id="{02476A3B-01A9-47E1-B07B-42583684F09F}"/>
                </a:ext>
              </a:extLst>
            </p:cNvPr>
            <p:cNvSpPr/>
            <p:nvPr/>
          </p:nvSpPr>
          <p:spPr bwMode="ltGray">
            <a:xfrm rot="5400000">
              <a:off x="1173084" y="2839066"/>
              <a:ext cx="6858000" cy="11798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2" name="Rectangle 61">
              <a:extLst>
                <a:ext uri="{FF2B5EF4-FFF2-40B4-BE49-F238E27FC236}">
                  <a16:creationId xmlns:a16="http://schemas.microsoft.com/office/drawing/2014/main" id="{F5E6D2F4-F364-48CC-AA57-FCE1AA4E0559}"/>
                </a:ext>
              </a:extLst>
            </p:cNvPr>
            <p:cNvSpPr/>
            <p:nvPr/>
          </p:nvSpPr>
          <p:spPr bwMode="ltGray">
            <a:xfrm rot="5400000">
              <a:off x="2176121" y="2839066"/>
              <a:ext cx="6858000" cy="11798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3" name="Rectangle 62">
              <a:extLst>
                <a:ext uri="{FF2B5EF4-FFF2-40B4-BE49-F238E27FC236}">
                  <a16:creationId xmlns:a16="http://schemas.microsoft.com/office/drawing/2014/main" id="{DB869C9D-EA89-492B-8267-2602B4EC04D7}"/>
                </a:ext>
              </a:extLst>
            </p:cNvPr>
            <p:cNvSpPr/>
            <p:nvPr/>
          </p:nvSpPr>
          <p:spPr bwMode="ltGray">
            <a:xfrm rot="5400000">
              <a:off x="3179158" y="2839066"/>
              <a:ext cx="6858000" cy="117986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Rectangle 63">
              <a:extLst>
                <a:ext uri="{FF2B5EF4-FFF2-40B4-BE49-F238E27FC236}">
                  <a16:creationId xmlns:a16="http://schemas.microsoft.com/office/drawing/2014/main" id="{A84097FA-F903-4F60-BD4D-74F7180AFE69}"/>
                </a:ext>
              </a:extLst>
            </p:cNvPr>
            <p:cNvSpPr/>
            <p:nvPr/>
          </p:nvSpPr>
          <p:spPr bwMode="ltGray">
            <a:xfrm rot="5400000">
              <a:off x="4182195" y="2839066"/>
              <a:ext cx="6858000" cy="117986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5" name="Rectangle 64">
              <a:extLst>
                <a:ext uri="{FF2B5EF4-FFF2-40B4-BE49-F238E27FC236}">
                  <a16:creationId xmlns:a16="http://schemas.microsoft.com/office/drawing/2014/main" id="{D7AB19A9-93D3-48FD-96F3-F5C1A0D7D9C8}"/>
                </a:ext>
              </a:extLst>
            </p:cNvPr>
            <p:cNvSpPr/>
            <p:nvPr/>
          </p:nvSpPr>
          <p:spPr bwMode="ltGray">
            <a:xfrm rot="5400000">
              <a:off x="5185232" y="2839066"/>
              <a:ext cx="6858000" cy="11798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6" name="Rectangle 65">
              <a:extLst>
                <a:ext uri="{FF2B5EF4-FFF2-40B4-BE49-F238E27FC236}">
                  <a16:creationId xmlns:a16="http://schemas.microsoft.com/office/drawing/2014/main" id="{1909C44D-1F83-4029-8BE4-7719A72D5C8A}"/>
                </a:ext>
              </a:extLst>
            </p:cNvPr>
            <p:cNvSpPr/>
            <p:nvPr/>
          </p:nvSpPr>
          <p:spPr bwMode="ltGray">
            <a:xfrm rot="5400000">
              <a:off x="6188269" y="2839066"/>
              <a:ext cx="6858000" cy="117986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Rectangle 66">
              <a:extLst>
                <a:ext uri="{FF2B5EF4-FFF2-40B4-BE49-F238E27FC236}">
                  <a16:creationId xmlns:a16="http://schemas.microsoft.com/office/drawing/2014/main" id="{E25031FA-0F7A-471F-9F6F-6F2E9A398C4B}"/>
                </a:ext>
              </a:extLst>
            </p:cNvPr>
            <p:cNvSpPr/>
            <p:nvPr/>
          </p:nvSpPr>
          <p:spPr bwMode="ltGray">
            <a:xfrm rot="5400000">
              <a:off x="7191306" y="2839066"/>
              <a:ext cx="6858000" cy="117986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Rectangle 67">
              <a:extLst>
                <a:ext uri="{FF2B5EF4-FFF2-40B4-BE49-F238E27FC236}">
                  <a16:creationId xmlns:a16="http://schemas.microsoft.com/office/drawing/2014/main" id="{D116645D-9668-46BB-B7B7-CE5B11FC4AF6}"/>
                </a:ext>
              </a:extLst>
            </p:cNvPr>
            <p:cNvSpPr/>
            <p:nvPr/>
          </p:nvSpPr>
          <p:spPr bwMode="ltGray">
            <a:xfrm rot="5400000">
              <a:off x="8194338" y="2839066"/>
              <a:ext cx="6858000" cy="117986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69" name="Slide Number Placeholder 5">
            <a:extLst>
              <a:ext uri="{FF2B5EF4-FFF2-40B4-BE49-F238E27FC236}">
                <a16:creationId xmlns:a16="http://schemas.microsoft.com/office/drawing/2014/main" id="{66480453-6456-4FCB-AA49-5F003EE8A136}"/>
              </a:ext>
            </a:extLst>
          </p:cNvPr>
          <p:cNvSpPr>
            <a:spLocks noGrp="1"/>
          </p:cNvSpPr>
          <p:nvPr>
            <p:ph type="sldNum" sz="quarter" idx="4"/>
          </p:nvPr>
        </p:nvSpPr>
        <p:spPr>
          <a:xfrm>
            <a:off x="6878282" y="6373673"/>
            <a:ext cx="2057400" cy="365125"/>
          </a:xfrm>
          <a:prstGeom prst="rect">
            <a:avLst/>
          </a:prstGeom>
        </p:spPr>
        <p:txBody>
          <a:bodyPr vert="horz" lIns="91440" tIns="45720" rIns="91440" bIns="45720" rtlCol="0" anchor="ctr"/>
          <a:lstStyle>
            <a:lvl1pPr algn="r">
              <a:defRPr sz="1800" b="1">
                <a:solidFill>
                  <a:schemeClr val="accent6">
                    <a:lumMod val="50000"/>
                  </a:schemeClr>
                </a:solidFill>
              </a:defRPr>
            </a:lvl1pPr>
          </a:lstStyle>
          <a:p>
            <a:fld id="{3D3C4EEC-F499-4A7F-B67B-5709763315B6}" type="slidenum">
              <a:rPr lang="en-US" smtClean="0"/>
              <a:pPr/>
              <a:t>‹#›</a:t>
            </a:fld>
            <a:endParaRPr lang="en-US" dirty="0"/>
          </a:p>
        </p:txBody>
      </p:sp>
    </p:spTree>
    <p:extLst>
      <p:ext uri="{BB962C8B-B14F-4D97-AF65-F5344CB8AC3E}">
        <p14:creationId xmlns:p14="http://schemas.microsoft.com/office/powerpoint/2010/main" val="3589137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bwMode="hidden">
          <a:xfrm>
            <a:off x="742" y="4800600"/>
            <a:ext cx="9143258" cy="13716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9" name="Rectangle 8"/>
          <p:cNvSpPr/>
          <p:nvPr/>
        </p:nvSpPr>
        <p:spPr>
          <a:xfrm>
            <a:off x="0" y="6172200"/>
            <a:ext cx="9144000" cy="152400"/>
          </a:xfrm>
          <a:prstGeom prst="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a:off x="628650" y="4904118"/>
            <a:ext cx="3943350" cy="1143869"/>
          </a:xfrm>
        </p:spPr>
        <p:txBody>
          <a:bodyPr anchor="ctr"/>
          <a:lstStyle>
            <a:lvl1pPr>
              <a:defRPr sz="3200"/>
            </a:lvl1pPr>
          </a:lstStyle>
          <a:p>
            <a:r>
              <a:rPr lang="en-US"/>
              <a:t>Click to edit Master title style</a:t>
            </a:r>
          </a:p>
        </p:txBody>
      </p:sp>
      <p:sp>
        <p:nvSpPr>
          <p:cNvPr id="3" name="Picture Placeholder 2"/>
          <p:cNvSpPr>
            <a:spLocks noGrp="1"/>
          </p:cNvSpPr>
          <p:nvPr>
            <p:ph type="pic" idx="1"/>
          </p:nvPr>
        </p:nvSpPr>
        <p:spPr>
          <a:xfrm>
            <a:off x="5010150" y="392112"/>
            <a:ext cx="3771900" cy="5964238"/>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85900" y="1524000"/>
            <a:ext cx="3086100" cy="1905000"/>
          </a:xfrm>
        </p:spPr>
        <p:txBody>
          <a:bodyPr>
            <a:normAutofit/>
          </a:bodyPr>
          <a:lstStyle>
            <a:lvl1pPr marL="0" indent="0">
              <a:buNone/>
              <a:defRPr sz="18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27011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wo Pictu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CEF9A-E7B3-4517-8038-65BEB7915A49}" type="datetimeFigureOut">
              <a:rPr lang="en-US" smtClean="0"/>
              <a:pPr/>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C2412F-EBA6-4A6D-A4D4-2B90367D5631}" type="slidenum">
              <a:rPr lang="en-US" smtClean="0"/>
              <a:pPr/>
              <a:t>‹#›</a:t>
            </a:fld>
            <a:endParaRPr lang="en-US"/>
          </a:p>
        </p:txBody>
      </p:sp>
      <p:sp>
        <p:nvSpPr>
          <p:cNvPr id="8" name="Picture Placeholder 7"/>
          <p:cNvSpPr>
            <a:spLocks noGrp="1"/>
          </p:cNvSpPr>
          <p:nvPr>
            <p:ph type="pic" sz="quarter" idx="13"/>
          </p:nvPr>
        </p:nvSpPr>
        <p:spPr>
          <a:xfrm>
            <a:off x="342900" y="992124"/>
            <a:ext cx="4115943" cy="487375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
        <p:nvSpPr>
          <p:cNvPr id="11" name="Picture Placeholder 7"/>
          <p:cNvSpPr>
            <a:spLocks noGrp="1"/>
          </p:cNvSpPr>
          <p:nvPr>
            <p:ph type="pic" sz="quarter" idx="14"/>
          </p:nvPr>
        </p:nvSpPr>
        <p:spPr>
          <a:xfrm>
            <a:off x="4686300" y="992124"/>
            <a:ext cx="4114800" cy="487375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Tree>
    <p:extLst>
      <p:ext uri="{BB962C8B-B14F-4D97-AF65-F5344CB8AC3E}">
        <p14:creationId xmlns:p14="http://schemas.microsoft.com/office/powerpoint/2010/main" val="627909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 Images (2)">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E5883EB-ED9A-4DCD-9597-A91BD8D6BCF2}"/>
              </a:ext>
              <a:ext uri="{C183D7F6-B498-43B3-948B-1728B52AA6E4}">
                <adec:decorative xmlns:adec="http://schemas.microsoft.com/office/drawing/2017/decorative" val="1"/>
              </a:ext>
            </a:extLst>
          </p:cNvPr>
          <p:cNvSpPr>
            <a:spLocks noChangeAspect="1"/>
          </p:cNvSpPr>
          <p:nvPr userDrawn="1"/>
        </p:nvSpPr>
        <p:spPr>
          <a:xfrm rot="5400000">
            <a:off x="788824" y="1469029"/>
            <a:ext cx="5328000" cy="3996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ectangle 17">
            <a:extLst>
              <a:ext uri="{FF2B5EF4-FFF2-40B4-BE49-F238E27FC236}">
                <a16:creationId xmlns:a16="http://schemas.microsoft.com/office/drawing/2014/main" id="{4964C1CA-2741-48D8-911B-D4C6FCE39F2E}"/>
              </a:ext>
              <a:ext uri="{C183D7F6-B498-43B3-948B-1728B52AA6E4}">
                <adec:decorative xmlns:adec="http://schemas.microsoft.com/office/drawing/2017/decorative" val="1"/>
              </a:ext>
            </a:extLst>
          </p:cNvPr>
          <p:cNvSpPr/>
          <p:nvPr userDrawn="1"/>
        </p:nvSpPr>
        <p:spPr bwMode="ltGray">
          <a:xfrm rot="5400000">
            <a:off x="-3063309" y="3063312"/>
            <a:ext cx="6857996" cy="731375"/>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ectangle 18">
            <a:extLst>
              <a:ext uri="{FF2B5EF4-FFF2-40B4-BE49-F238E27FC236}">
                <a16:creationId xmlns:a16="http://schemas.microsoft.com/office/drawing/2014/main" id="{D0BFDEE5-202A-418D-8B37-75DC887A63BF}"/>
              </a:ext>
              <a:ext uri="{C183D7F6-B498-43B3-948B-1728B52AA6E4}">
                <adec:decorative xmlns:adec="http://schemas.microsoft.com/office/drawing/2017/decorative" val="1"/>
              </a:ext>
            </a:extLst>
          </p:cNvPr>
          <p:cNvSpPr/>
          <p:nvPr userDrawn="1"/>
        </p:nvSpPr>
        <p:spPr>
          <a:xfrm>
            <a:off x="0" y="606650"/>
            <a:ext cx="973394" cy="5644703"/>
          </a:xfrm>
          <a:prstGeom prst="rect">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2">
            <a:extLst>
              <a:ext uri="{FF2B5EF4-FFF2-40B4-BE49-F238E27FC236}">
                <a16:creationId xmlns:a16="http://schemas.microsoft.com/office/drawing/2014/main" id="{5BD33E6F-43A2-4EAC-BEE0-B507A92775F0}"/>
              </a:ext>
            </a:extLst>
          </p:cNvPr>
          <p:cNvSpPr>
            <a:spLocks noGrp="1"/>
          </p:cNvSpPr>
          <p:nvPr>
            <p:ph type="ftr" sz="quarter" idx="10"/>
          </p:nvPr>
        </p:nvSpPr>
        <p:spPr/>
        <p:txBody>
          <a:bodyPr/>
          <a:lstStyle/>
          <a:p>
            <a:endParaRPr lang="en-US" dirty="0"/>
          </a:p>
        </p:txBody>
      </p:sp>
      <p:sp>
        <p:nvSpPr>
          <p:cNvPr id="7" name="Picture Placeholder 2">
            <a:extLst>
              <a:ext uri="{FF2B5EF4-FFF2-40B4-BE49-F238E27FC236}">
                <a16:creationId xmlns:a16="http://schemas.microsoft.com/office/drawing/2014/main" id="{6450593D-92AC-4AD3-92F1-89E3871CB945}"/>
              </a:ext>
            </a:extLst>
          </p:cNvPr>
          <p:cNvSpPr>
            <a:spLocks noGrp="1" noChangeAspect="1"/>
          </p:cNvSpPr>
          <p:nvPr>
            <p:ph type="pic" idx="15" hasCustomPrompt="1"/>
          </p:nvPr>
        </p:nvSpPr>
        <p:spPr>
          <a:xfrm rot="21600000">
            <a:off x="1670824" y="1102649"/>
            <a:ext cx="3564000" cy="4752000"/>
          </a:xfrm>
          <a:solidFill>
            <a:schemeClr val="tx1">
              <a:lumMod val="85000"/>
              <a:lumOff val="1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8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11" name="Picture Placeholder 2">
            <a:extLst>
              <a:ext uri="{FF2B5EF4-FFF2-40B4-BE49-F238E27FC236}">
                <a16:creationId xmlns:a16="http://schemas.microsoft.com/office/drawing/2014/main" id="{50B50BC2-8717-4B7D-88BC-CFB50D585217}"/>
              </a:ext>
            </a:extLst>
          </p:cNvPr>
          <p:cNvSpPr>
            <a:spLocks noGrp="1"/>
          </p:cNvSpPr>
          <p:nvPr>
            <p:ph type="pic" idx="17" hasCustomPrompt="1"/>
          </p:nvPr>
        </p:nvSpPr>
        <p:spPr>
          <a:xfrm rot="21137592">
            <a:off x="6691019" y="1507780"/>
            <a:ext cx="1640633" cy="2145283"/>
          </a:xfrm>
          <a:no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800" i="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15" name="Rectangle 14">
            <a:extLst>
              <a:ext uri="{FF2B5EF4-FFF2-40B4-BE49-F238E27FC236}">
                <a16:creationId xmlns:a16="http://schemas.microsoft.com/office/drawing/2014/main" id="{DC885ECF-9FCA-4F69-8CC5-BFF22855D07E}"/>
              </a:ext>
              <a:ext uri="{C183D7F6-B498-43B3-948B-1728B52AA6E4}">
                <adec:decorative xmlns:adec="http://schemas.microsoft.com/office/drawing/2017/decorative" val="1"/>
              </a:ext>
            </a:extLst>
          </p:cNvPr>
          <p:cNvSpPr>
            <a:spLocks noChangeAspect="1"/>
          </p:cNvSpPr>
          <p:nvPr userDrawn="1"/>
        </p:nvSpPr>
        <p:spPr bwMode="blackWhite">
          <a:xfrm>
            <a:off x="1" y="702816"/>
            <a:ext cx="899651" cy="5472034"/>
          </a:xfrm>
          <a:prstGeom prst="rect">
            <a:avLst/>
          </a:prstGeom>
          <a:solidFill>
            <a:schemeClr val="tx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82261C5D-200E-41F4-B1E0-EE102B3E4880}"/>
              </a:ext>
            </a:extLst>
          </p:cNvPr>
          <p:cNvSpPr>
            <a:spLocks noGrp="1"/>
          </p:cNvSpPr>
          <p:nvPr>
            <p:ph type="title"/>
          </p:nvPr>
        </p:nvSpPr>
        <p:spPr bwMode="blackWhite"/>
        <p:txBody>
          <a:bodyPr/>
          <a:lstStyle/>
          <a:p>
            <a:r>
              <a:rPr lang="en-US"/>
              <a:t>Click to edit Master title style</a:t>
            </a:r>
          </a:p>
        </p:txBody>
      </p:sp>
      <p:grpSp>
        <p:nvGrpSpPr>
          <p:cNvPr id="33" name="Group 32">
            <a:extLst>
              <a:ext uri="{FF2B5EF4-FFF2-40B4-BE49-F238E27FC236}">
                <a16:creationId xmlns:a16="http://schemas.microsoft.com/office/drawing/2014/main" id="{570612C8-767B-46E3-96E1-BF9118D196C5}"/>
              </a:ext>
              <a:ext uri="{C183D7F6-B498-43B3-948B-1728B52AA6E4}">
                <adec:decorative xmlns:adec="http://schemas.microsoft.com/office/drawing/2017/decorative" val="1"/>
              </a:ext>
            </a:extLst>
          </p:cNvPr>
          <p:cNvGrpSpPr/>
          <p:nvPr userDrawn="1"/>
        </p:nvGrpSpPr>
        <p:grpSpPr bwMode="ltGray">
          <a:xfrm rot="16200000" flipH="1">
            <a:off x="5636649" y="3350651"/>
            <a:ext cx="6858000" cy="156699"/>
            <a:chOff x="2" y="0"/>
            <a:chExt cx="12213270" cy="6858001"/>
          </a:xfrm>
        </p:grpSpPr>
        <p:sp>
          <p:nvSpPr>
            <p:cNvPr id="34" name="Rectangle 33">
              <a:extLst>
                <a:ext uri="{FF2B5EF4-FFF2-40B4-BE49-F238E27FC236}">
                  <a16:creationId xmlns:a16="http://schemas.microsoft.com/office/drawing/2014/main" id="{93D94B63-D894-42C0-BF11-B527FEFCBA58}"/>
                </a:ext>
              </a:extLst>
            </p:cNvPr>
            <p:cNvSpPr/>
            <p:nvPr/>
          </p:nvSpPr>
          <p:spPr bwMode="ltGray">
            <a:xfrm rot="5400000">
              <a:off x="-2839064" y="2839066"/>
              <a:ext cx="6858000" cy="1179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Rectangle 34">
              <a:extLst>
                <a:ext uri="{FF2B5EF4-FFF2-40B4-BE49-F238E27FC236}">
                  <a16:creationId xmlns:a16="http://schemas.microsoft.com/office/drawing/2014/main" id="{28B7FFFC-B5F5-4078-B495-B92687D705F6}"/>
                </a:ext>
              </a:extLst>
            </p:cNvPr>
            <p:cNvSpPr/>
            <p:nvPr/>
          </p:nvSpPr>
          <p:spPr bwMode="ltGray">
            <a:xfrm rot="5400000">
              <a:off x="-1836027" y="2839066"/>
              <a:ext cx="6858000" cy="11798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Rectangle 35">
              <a:extLst>
                <a:ext uri="{FF2B5EF4-FFF2-40B4-BE49-F238E27FC236}">
                  <a16:creationId xmlns:a16="http://schemas.microsoft.com/office/drawing/2014/main" id="{8D7C4A3C-2EF8-4425-9D2D-60132BA95259}"/>
                </a:ext>
              </a:extLst>
            </p:cNvPr>
            <p:cNvSpPr/>
            <p:nvPr/>
          </p:nvSpPr>
          <p:spPr bwMode="ltGray">
            <a:xfrm rot="5400000">
              <a:off x="-832990" y="2839066"/>
              <a:ext cx="6858000" cy="11798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7" name="Rectangle 36">
              <a:extLst>
                <a:ext uri="{FF2B5EF4-FFF2-40B4-BE49-F238E27FC236}">
                  <a16:creationId xmlns:a16="http://schemas.microsoft.com/office/drawing/2014/main" id="{242C5DA1-03BD-4A6D-8CA6-EA54042241EA}"/>
                </a:ext>
              </a:extLst>
            </p:cNvPr>
            <p:cNvSpPr/>
            <p:nvPr/>
          </p:nvSpPr>
          <p:spPr bwMode="ltGray">
            <a:xfrm rot="5400000">
              <a:off x="170047" y="2839067"/>
              <a:ext cx="6858000" cy="11798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Rectangle 37">
              <a:extLst>
                <a:ext uri="{FF2B5EF4-FFF2-40B4-BE49-F238E27FC236}">
                  <a16:creationId xmlns:a16="http://schemas.microsoft.com/office/drawing/2014/main" id="{53D256C5-4716-417D-910A-0B684E6D76A2}"/>
                </a:ext>
              </a:extLst>
            </p:cNvPr>
            <p:cNvSpPr/>
            <p:nvPr/>
          </p:nvSpPr>
          <p:spPr bwMode="ltGray">
            <a:xfrm rot="5400000">
              <a:off x="1173084" y="2839066"/>
              <a:ext cx="6858000" cy="11798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9" name="Rectangle 38">
              <a:extLst>
                <a:ext uri="{FF2B5EF4-FFF2-40B4-BE49-F238E27FC236}">
                  <a16:creationId xmlns:a16="http://schemas.microsoft.com/office/drawing/2014/main" id="{B396E375-55AF-42DA-B0DD-F4F7C0463170}"/>
                </a:ext>
              </a:extLst>
            </p:cNvPr>
            <p:cNvSpPr/>
            <p:nvPr/>
          </p:nvSpPr>
          <p:spPr bwMode="ltGray">
            <a:xfrm rot="5400000">
              <a:off x="2176121" y="2839066"/>
              <a:ext cx="6858000" cy="11798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Rectangle 39">
              <a:extLst>
                <a:ext uri="{FF2B5EF4-FFF2-40B4-BE49-F238E27FC236}">
                  <a16:creationId xmlns:a16="http://schemas.microsoft.com/office/drawing/2014/main" id="{069AAC1A-DB7A-4C65-8E60-13EC2A1A3DB6}"/>
                </a:ext>
              </a:extLst>
            </p:cNvPr>
            <p:cNvSpPr/>
            <p:nvPr/>
          </p:nvSpPr>
          <p:spPr bwMode="ltGray">
            <a:xfrm rot="5400000">
              <a:off x="3179158" y="2839066"/>
              <a:ext cx="6858000" cy="117986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Rectangle 40">
              <a:extLst>
                <a:ext uri="{FF2B5EF4-FFF2-40B4-BE49-F238E27FC236}">
                  <a16:creationId xmlns:a16="http://schemas.microsoft.com/office/drawing/2014/main" id="{C7EBFCE4-427A-49A1-BF80-7CC9ADFE25AC}"/>
                </a:ext>
              </a:extLst>
            </p:cNvPr>
            <p:cNvSpPr/>
            <p:nvPr/>
          </p:nvSpPr>
          <p:spPr bwMode="ltGray">
            <a:xfrm rot="5400000">
              <a:off x="4182195" y="2839066"/>
              <a:ext cx="6858000" cy="117986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Rectangle 41">
              <a:extLst>
                <a:ext uri="{FF2B5EF4-FFF2-40B4-BE49-F238E27FC236}">
                  <a16:creationId xmlns:a16="http://schemas.microsoft.com/office/drawing/2014/main" id="{D167A803-A1FE-41F2-A4E4-E7E0BAB98CB7}"/>
                </a:ext>
              </a:extLst>
            </p:cNvPr>
            <p:cNvSpPr/>
            <p:nvPr/>
          </p:nvSpPr>
          <p:spPr bwMode="ltGray">
            <a:xfrm rot="5400000">
              <a:off x="5185232" y="2839066"/>
              <a:ext cx="6858000" cy="11798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Rectangle 42">
              <a:extLst>
                <a:ext uri="{FF2B5EF4-FFF2-40B4-BE49-F238E27FC236}">
                  <a16:creationId xmlns:a16="http://schemas.microsoft.com/office/drawing/2014/main" id="{A2DB04B9-1280-4393-86EF-946A37EBBEE3}"/>
                </a:ext>
              </a:extLst>
            </p:cNvPr>
            <p:cNvSpPr/>
            <p:nvPr/>
          </p:nvSpPr>
          <p:spPr bwMode="ltGray">
            <a:xfrm rot="5400000">
              <a:off x="6188269" y="2839066"/>
              <a:ext cx="6858000" cy="117986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Rectangle 43">
              <a:extLst>
                <a:ext uri="{FF2B5EF4-FFF2-40B4-BE49-F238E27FC236}">
                  <a16:creationId xmlns:a16="http://schemas.microsoft.com/office/drawing/2014/main" id="{04CAAD20-9D30-4626-A352-5322FE5E4340}"/>
                </a:ext>
              </a:extLst>
            </p:cNvPr>
            <p:cNvSpPr/>
            <p:nvPr/>
          </p:nvSpPr>
          <p:spPr bwMode="ltGray">
            <a:xfrm rot="5400000">
              <a:off x="7191306" y="2839066"/>
              <a:ext cx="6858000" cy="117986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Rectangle 44">
              <a:extLst>
                <a:ext uri="{FF2B5EF4-FFF2-40B4-BE49-F238E27FC236}">
                  <a16:creationId xmlns:a16="http://schemas.microsoft.com/office/drawing/2014/main" id="{716DF4C4-8CF3-4A8E-B439-A822BB28AF33}"/>
                </a:ext>
              </a:extLst>
            </p:cNvPr>
            <p:cNvSpPr/>
            <p:nvPr/>
          </p:nvSpPr>
          <p:spPr bwMode="ltGray">
            <a:xfrm rot="5400000">
              <a:off x="8194338" y="2839066"/>
              <a:ext cx="6858000" cy="117986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6" name="Slide Number Placeholder 5">
            <a:extLst>
              <a:ext uri="{FF2B5EF4-FFF2-40B4-BE49-F238E27FC236}">
                <a16:creationId xmlns:a16="http://schemas.microsoft.com/office/drawing/2014/main" id="{5E1D033B-FA36-4243-BAC5-13D7E2658848}"/>
              </a:ext>
            </a:extLst>
          </p:cNvPr>
          <p:cNvSpPr>
            <a:spLocks noGrp="1"/>
          </p:cNvSpPr>
          <p:nvPr>
            <p:ph type="sldNum" sz="quarter" idx="4"/>
          </p:nvPr>
        </p:nvSpPr>
        <p:spPr>
          <a:xfrm>
            <a:off x="6878282" y="6373673"/>
            <a:ext cx="2057400" cy="365125"/>
          </a:xfrm>
          <a:prstGeom prst="rect">
            <a:avLst/>
          </a:prstGeom>
        </p:spPr>
        <p:txBody>
          <a:bodyPr vert="horz" lIns="91440" tIns="45720" rIns="91440" bIns="45720" rtlCol="0" anchor="ctr"/>
          <a:lstStyle>
            <a:lvl1pPr algn="r">
              <a:defRPr sz="1800" b="1">
                <a:solidFill>
                  <a:schemeClr val="accent4">
                    <a:lumMod val="50000"/>
                  </a:schemeClr>
                </a:solidFill>
              </a:defRPr>
            </a:lvl1pPr>
          </a:lstStyle>
          <a:p>
            <a:fld id="{3D3C4EEC-F499-4A7F-B67B-5709763315B6}" type="slidenum">
              <a:rPr lang="en-US" smtClean="0"/>
              <a:pPr/>
              <a:t>‹#›</a:t>
            </a:fld>
            <a:endParaRPr lang="en-US" dirty="0"/>
          </a:p>
        </p:txBody>
      </p:sp>
      <p:sp>
        <p:nvSpPr>
          <p:cNvPr id="48" name="Rectangle 47">
            <a:extLst>
              <a:ext uri="{FF2B5EF4-FFF2-40B4-BE49-F238E27FC236}">
                <a16:creationId xmlns:a16="http://schemas.microsoft.com/office/drawing/2014/main" id="{30E16719-0C73-48A1-9930-6E8D5F5AFFBB}"/>
              </a:ext>
              <a:ext uri="{C183D7F6-B498-43B3-948B-1728B52AA6E4}">
                <adec:decorative xmlns:adec="http://schemas.microsoft.com/office/drawing/2017/decorative" val="1"/>
              </a:ext>
            </a:extLst>
          </p:cNvPr>
          <p:cNvSpPr>
            <a:spLocks noChangeAspect="1"/>
          </p:cNvSpPr>
          <p:nvPr userDrawn="1"/>
        </p:nvSpPr>
        <p:spPr>
          <a:xfrm rot="5400000">
            <a:off x="5003285" y="1307796"/>
            <a:ext cx="3996000" cy="2997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Rectangle 48">
            <a:extLst>
              <a:ext uri="{FF2B5EF4-FFF2-40B4-BE49-F238E27FC236}">
                <a16:creationId xmlns:a16="http://schemas.microsoft.com/office/drawing/2014/main" id="{1243DC69-2504-4655-9BD4-9A8CCD5FAE02}"/>
              </a:ext>
              <a:ext uri="{C183D7F6-B498-43B3-948B-1728B52AA6E4}">
                <adec:decorative xmlns:adec="http://schemas.microsoft.com/office/drawing/2017/decorative" val="1"/>
              </a:ext>
            </a:extLst>
          </p:cNvPr>
          <p:cNvSpPr>
            <a:spLocks noChangeAspect="1"/>
          </p:cNvSpPr>
          <p:nvPr userDrawn="1"/>
        </p:nvSpPr>
        <p:spPr>
          <a:xfrm rot="5400000">
            <a:off x="5345282" y="5034622"/>
            <a:ext cx="1260000" cy="945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Rectangle 49">
            <a:extLst>
              <a:ext uri="{FF2B5EF4-FFF2-40B4-BE49-F238E27FC236}">
                <a16:creationId xmlns:a16="http://schemas.microsoft.com/office/drawing/2014/main" id="{6E4EE5BD-BDBD-4002-898D-533D12F2A682}"/>
              </a:ext>
              <a:ext uri="{C183D7F6-B498-43B3-948B-1728B52AA6E4}">
                <adec:decorative xmlns:adec="http://schemas.microsoft.com/office/drawing/2017/decorative" val="1"/>
              </a:ext>
            </a:extLst>
          </p:cNvPr>
          <p:cNvSpPr>
            <a:spLocks noChangeAspect="1"/>
          </p:cNvSpPr>
          <p:nvPr userDrawn="1"/>
        </p:nvSpPr>
        <p:spPr>
          <a:xfrm rot="5400000">
            <a:off x="6371285" y="5034622"/>
            <a:ext cx="1260000" cy="945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Rectangle 50">
            <a:extLst>
              <a:ext uri="{FF2B5EF4-FFF2-40B4-BE49-F238E27FC236}">
                <a16:creationId xmlns:a16="http://schemas.microsoft.com/office/drawing/2014/main" id="{FC61316F-3B6C-4981-8AB4-ED464AF3FCCC}"/>
              </a:ext>
              <a:ext uri="{C183D7F6-B498-43B3-948B-1728B52AA6E4}">
                <adec:decorative xmlns:adec="http://schemas.microsoft.com/office/drawing/2017/decorative" val="1"/>
              </a:ext>
            </a:extLst>
          </p:cNvPr>
          <p:cNvSpPr>
            <a:spLocks noChangeAspect="1"/>
          </p:cNvSpPr>
          <p:nvPr userDrawn="1"/>
        </p:nvSpPr>
        <p:spPr>
          <a:xfrm rot="5400000">
            <a:off x="7397285" y="5034622"/>
            <a:ext cx="1260000" cy="945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Picture Placeholder 2">
            <a:extLst>
              <a:ext uri="{FF2B5EF4-FFF2-40B4-BE49-F238E27FC236}">
                <a16:creationId xmlns:a16="http://schemas.microsoft.com/office/drawing/2014/main" id="{22AB9C03-4C32-4F5B-BF1E-D8BD62721036}"/>
              </a:ext>
            </a:extLst>
          </p:cNvPr>
          <p:cNvSpPr>
            <a:spLocks noGrp="1" noChangeAspect="1"/>
          </p:cNvSpPr>
          <p:nvPr>
            <p:ph type="pic" idx="16" hasCustomPrompt="1"/>
          </p:nvPr>
        </p:nvSpPr>
        <p:spPr>
          <a:xfrm>
            <a:off x="5724911" y="1102648"/>
            <a:ext cx="2565000" cy="3420000"/>
          </a:xfrm>
          <a:solidFill>
            <a:schemeClr val="tx1">
              <a:lumMod val="85000"/>
              <a:lumOff val="1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4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52" name="Picture Placeholder 2">
            <a:extLst>
              <a:ext uri="{FF2B5EF4-FFF2-40B4-BE49-F238E27FC236}">
                <a16:creationId xmlns:a16="http://schemas.microsoft.com/office/drawing/2014/main" id="{398CDA31-B5D2-4F84-86FC-0F153C0952BB}"/>
              </a:ext>
            </a:extLst>
          </p:cNvPr>
          <p:cNvSpPr>
            <a:spLocks noGrp="1" noChangeAspect="1"/>
          </p:cNvSpPr>
          <p:nvPr>
            <p:ph type="pic" idx="18" hasCustomPrompt="1"/>
          </p:nvPr>
        </p:nvSpPr>
        <p:spPr>
          <a:xfrm>
            <a:off x="5591159" y="5009517"/>
            <a:ext cx="756000" cy="1008000"/>
          </a:xfrm>
          <a:solidFill>
            <a:schemeClr val="tx1">
              <a:lumMod val="85000"/>
              <a:lumOff val="1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0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53" name="Picture Placeholder 2">
            <a:extLst>
              <a:ext uri="{FF2B5EF4-FFF2-40B4-BE49-F238E27FC236}">
                <a16:creationId xmlns:a16="http://schemas.microsoft.com/office/drawing/2014/main" id="{4FC6EB8A-A464-4AE0-8176-27A9B6E7CB13}"/>
              </a:ext>
            </a:extLst>
          </p:cNvPr>
          <p:cNvSpPr>
            <a:spLocks noGrp="1" noChangeAspect="1"/>
          </p:cNvSpPr>
          <p:nvPr>
            <p:ph type="pic" idx="19" hasCustomPrompt="1"/>
          </p:nvPr>
        </p:nvSpPr>
        <p:spPr>
          <a:xfrm>
            <a:off x="6630659" y="5009517"/>
            <a:ext cx="756000" cy="1008000"/>
          </a:xfrm>
          <a:solidFill>
            <a:schemeClr val="tx1">
              <a:lumMod val="85000"/>
              <a:lumOff val="1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0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54" name="Picture Placeholder 2">
            <a:extLst>
              <a:ext uri="{FF2B5EF4-FFF2-40B4-BE49-F238E27FC236}">
                <a16:creationId xmlns:a16="http://schemas.microsoft.com/office/drawing/2014/main" id="{762059D3-0388-411B-ACD8-F724A42E266D}"/>
              </a:ext>
            </a:extLst>
          </p:cNvPr>
          <p:cNvSpPr>
            <a:spLocks noGrp="1" noChangeAspect="1"/>
          </p:cNvSpPr>
          <p:nvPr>
            <p:ph type="pic" idx="20" hasCustomPrompt="1"/>
          </p:nvPr>
        </p:nvSpPr>
        <p:spPr>
          <a:xfrm>
            <a:off x="7644014" y="5003122"/>
            <a:ext cx="756000" cy="1008000"/>
          </a:xfrm>
          <a:solidFill>
            <a:schemeClr val="tx1">
              <a:lumMod val="85000"/>
              <a:lumOff val="1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0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Tree>
    <p:extLst>
      <p:ext uri="{BB962C8B-B14F-4D97-AF65-F5344CB8AC3E}">
        <p14:creationId xmlns:p14="http://schemas.microsoft.com/office/powerpoint/2010/main" val="1088512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cSld name="Four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827089"/>
            <a:ext cx="3640227" cy="1143869"/>
          </a:xfrm>
        </p:spPr>
        <p:txBody>
          <a:bodyPr anchor="ctr"/>
          <a:lstStyle>
            <a:lvl1pPr>
              <a:defRPr sz="3200"/>
            </a:lvl1pPr>
          </a:lstStyle>
          <a:p>
            <a:r>
              <a:rPr lang="en-US"/>
              <a:t>Click to edit Master title style</a:t>
            </a:r>
          </a:p>
        </p:txBody>
      </p:sp>
      <p:sp>
        <p:nvSpPr>
          <p:cNvPr id="3" name="Picture Placeholder 2"/>
          <p:cNvSpPr>
            <a:spLocks noGrp="1"/>
          </p:cNvSpPr>
          <p:nvPr>
            <p:ph type="pic" idx="1"/>
          </p:nvPr>
        </p:nvSpPr>
        <p:spPr>
          <a:xfrm>
            <a:off x="4567687" y="533400"/>
            <a:ext cx="1988820" cy="26517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85900" y="2648309"/>
            <a:ext cx="2848874" cy="1828800"/>
          </a:xfrm>
        </p:spPr>
        <p:txBody>
          <a:bodyPr>
            <a:normAutofit/>
          </a:bodyPr>
          <a:lstStyle>
            <a:lvl1pPr marL="0" indent="0">
              <a:buNone/>
              <a:defRPr sz="18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pPr/>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2412F-EBA6-4A6D-A4D4-2B90367D5631}" type="slidenum">
              <a:rPr lang="en-US" smtClean="0"/>
              <a:pPr/>
              <a:t>‹#›</a:t>
            </a:fld>
            <a:endParaRPr lang="en-US"/>
          </a:p>
        </p:txBody>
      </p:sp>
      <p:sp>
        <p:nvSpPr>
          <p:cNvPr id="11" name="Picture Placeholder 2"/>
          <p:cNvSpPr>
            <a:spLocks noGrp="1"/>
          </p:cNvSpPr>
          <p:nvPr>
            <p:ph type="pic" idx="13"/>
          </p:nvPr>
        </p:nvSpPr>
        <p:spPr>
          <a:xfrm>
            <a:off x="6799923" y="533400"/>
            <a:ext cx="1988820" cy="26517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Picture Placeholder 2"/>
          <p:cNvSpPr>
            <a:spLocks noGrp="1"/>
          </p:cNvSpPr>
          <p:nvPr>
            <p:ph type="pic" idx="14"/>
          </p:nvPr>
        </p:nvSpPr>
        <p:spPr>
          <a:xfrm>
            <a:off x="4567687" y="3520440"/>
            <a:ext cx="1988820" cy="26517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p:cNvSpPr>
            <a:spLocks noGrp="1"/>
          </p:cNvSpPr>
          <p:nvPr>
            <p:ph type="pic" idx="15"/>
          </p:nvPr>
        </p:nvSpPr>
        <p:spPr>
          <a:xfrm>
            <a:off x="6799923" y="3520440"/>
            <a:ext cx="1988820" cy="26517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935693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Left Picture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9" name="Title 1">
            <a:extLst>
              <a:ext uri="{FF2B5EF4-FFF2-40B4-BE49-F238E27FC236}">
                <a16:creationId xmlns:a16="http://schemas.microsoft.com/office/drawing/2014/main" id="{17D975D9-06B9-4C78-AD70-6CDDD65987DA}"/>
              </a:ext>
            </a:extLst>
          </p:cNvPr>
          <p:cNvSpPr>
            <a:spLocks noGrp="1"/>
          </p:cNvSpPr>
          <p:nvPr>
            <p:ph type="title" hasCustomPrompt="1"/>
          </p:nvPr>
        </p:nvSpPr>
        <p:spPr>
          <a:xfrm>
            <a:off x="5219042" y="2193929"/>
            <a:ext cx="3303800" cy="1325563"/>
          </a:xfrm>
        </p:spPr>
        <p:txBody>
          <a:bodyPr lIns="0" tIns="0" rIns="0" bIns="0" anchor="b" anchorCtr="0">
            <a:normAutofit/>
          </a:bodyPr>
          <a:lstStyle>
            <a:lvl1pPr>
              <a:defRPr sz="3600" b="1"/>
            </a:lvl1pPr>
          </a:lstStyle>
          <a:p>
            <a:r>
              <a:rPr lang="en-US" noProof="0"/>
              <a:t>CLICK TO EDIT MASTER TITLE</a:t>
            </a:r>
          </a:p>
        </p:txBody>
      </p:sp>
      <p:sp>
        <p:nvSpPr>
          <p:cNvPr id="20" name="Text Placeholder 2">
            <a:extLst>
              <a:ext uri="{FF2B5EF4-FFF2-40B4-BE49-F238E27FC236}">
                <a16:creationId xmlns:a16="http://schemas.microsoft.com/office/drawing/2014/main" id="{F8424E24-3E04-4F28-8CE4-6A20781987A7}"/>
              </a:ext>
            </a:extLst>
          </p:cNvPr>
          <p:cNvSpPr>
            <a:spLocks noGrp="1"/>
          </p:cNvSpPr>
          <p:nvPr>
            <p:ph type="body" idx="1"/>
          </p:nvPr>
        </p:nvSpPr>
        <p:spPr>
          <a:xfrm>
            <a:off x="5219042" y="3937409"/>
            <a:ext cx="3309113"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1" name="Text Placeholder 2">
            <a:extLst>
              <a:ext uri="{FF2B5EF4-FFF2-40B4-BE49-F238E27FC236}">
                <a16:creationId xmlns:a16="http://schemas.microsoft.com/office/drawing/2014/main" id="{5AA4AD4A-8E8A-4E95-9E11-6FE9B001838A}"/>
              </a:ext>
            </a:extLst>
          </p:cNvPr>
          <p:cNvSpPr>
            <a:spLocks noGrp="1"/>
          </p:cNvSpPr>
          <p:nvPr>
            <p:ph type="body" idx="13"/>
          </p:nvPr>
        </p:nvSpPr>
        <p:spPr>
          <a:xfrm>
            <a:off x="5219041" y="4669416"/>
            <a:ext cx="3303800" cy="1159884"/>
          </a:xfrm>
        </p:spPr>
        <p:txBody>
          <a:bodyPr lIns="0" tIns="0" rIns="0" bIns="0" anchor="t" anchorCtr="0">
            <a:normAutofit/>
          </a:bodyPr>
          <a:lstStyle>
            <a:lvl1pPr marL="0" indent="0">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2" name="Picture Placeholder 7">
            <a:extLst>
              <a:ext uri="{FF2B5EF4-FFF2-40B4-BE49-F238E27FC236}">
                <a16:creationId xmlns:a16="http://schemas.microsoft.com/office/drawing/2014/main" id="{D8E759F5-A035-4785-8820-32AD1B0FD021}"/>
              </a:ext>
            </a:extLst>
          </p:cNvPr>
          <p:cNvSpPr>
            <a:spLocks noGrp="1"/>
          </p:cNvSpPr>
          <p:nvPr>
            <p:ph type="pic" sz="quarter" idx="14"/>
          </p:nvPr>
        </p:nvSpPr>
        <p:spPr>
          <a:xfrm>
            <a:off x="0" y="1028700"/>
            <a:ext cx="4577313" cy="4800600"/>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23" name="Picture Placeholder 13">
            <a:extLst>
              <a:ext uri="{FF2B5EF4-FFF2-40B4-BE49-F238E27FC236}">
                <a16:creationId xmlns:a16="http://schemas.microsoft.com/office/drawing/2014/main" id="{027A9CD4-070D-43A3-88C7-FA9F42DA277C}"/>
              </a:ext>
            </a:extLst>
          </p:cNvPr>
          <p:cNvSpPr>
            <a:spLocks noGrp="1"/>
          </p:cNvSpPr>
          <p:nvPr>
            <p:ph type="pic" sz="quarter" idx="16"/>
          </p:nvPr>
        </p:nvSpPr>
        <p:spPr>
          <a:xfrm>
            <a:off x="6760057" y="774398"/>
            <a:ext cx="174879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1" name="Rectangle 22" descr="Rectangle shape">
            <a:extLst>
              <a:ext uri="{FF2B5EF4-FFF2-40B4-BE49-F238E27FC236}">
                <a16:creationId xmlns:a16="http://schemas.microsoft.com/office/drawing/2014/main" id="{7BAA7414-D7E1-4BB4-98C3-E169FD560880}"/>
              </a:ext>
            </a:extLst>
          </p:cNvPr>
          <p:cNvSpPr/>
          <p:nvPr userDrawn="1"/>
        </p:nvSpPr>
        <p:spPr>
          <a:xfrm>
            <a:off x="4576550" y="3654638"/>
            <a:ext cx="244830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Tree>
    <p:extLst>
      <p:ext uri="{BB962C8B-B14F-4D97-AF65-F5344CB8AC3E}">
        <p14:creationId xmlns:p14="http://schemas.microsoft.com/office/powerpoint/2010/main" val="4009434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6 Images">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295088C-0BD5-437C-926F-A667D224E6E7}"/>
              </a:ext>
              <a:ext uri="{C183D7F6-B498-43B3-948B-1728B52AA6E4}">
                <adec:decorative xmlns:adec="http://schemas.microsoft.com/office/drawing/2017/decorative" val="1"/>
              </a:ext>
            </a:extLst>
          </p:cNvPr>
          <p:cNvSpPr>
            <a:spLocks noChangeAspect="1"/>
          </p:cNvSpPr>
          <p:nvPr userDrawn="1"/>
        </p:nvSpPr>
        <p:spPr>
          <a:xfrm rot="5400000">
            <a:off x="1946389" y="945043"/>
            <a:ext cx="2772000" cy="207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Rectangle 76">
            <a:extLst>
              <a:ext uri="{FF2B5EF4-FFF2-40B4-BE49-F238E27FC236}">
                <a16:creationId xmlns:a16="http://schemas.microsoft.com/office/drawing/2014/main" id="{1308265E-284C-4875-B308-FF5688709EB0}"/>
              </a:ext>
              <a:ext uri="{C183D7F6-B498-43B3-948B-1728B52AA6E4}">
                <adec:decorative xmlns:adec="http://schemas.microsoft.com/office/drawing/2017/decorative" val="1"/>
              </a:ext>
            </a:extLst>
          </p:cNvPr>
          <p:cNvSpPr>
            <a:spLocks noChangeAspect="1"/>
          </p:cNvSpPr>
          <p:nvPr userDrawn="1"/>
        </p:nvSpPr>
        <p:spPr>
          <a:xfrm rot="5400000">
            <a:off x="1944010" y="3833957"/>
            <a:ext cx="2772000" cy="207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8" name="Rectangle 77">
            <a:extLst>
              <a:ext uri="{FF2B5EF4-FFF2-40B4-BE49-F238E27FC236}">
                <a16:creationId xmlns:a16="http://schemas.microsoft.com/office/drawing/2014/main" id="{09373F3B-12B8-4248-BB13-CA122342BB2E}"/>
              </a:ext>
              <a:ext uri="{C183D7F6-B498-43B3-948B-1728B52AA6E4}">
                <adec:decorative xmlns:adec="http://schemas.microsoft.com/office/drawing/2017/decorative" val="1"/>
              </a:ext>
            </a:extLst>
          </p:cNvPr>
          <p:cNvSpPr>
            <a:spLocks noChangeAspect="1"/>
          </p:cNvSpPr>
          <p:nvPr userDrawn="1"/>
        </p:nvSpPr>
        <p:spPr>
          <a:xfrm rot="5400000">
            <a:off x="4294821" y="773149"/>
            <a:ext cx="1332000" cy="99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9" name="Rectangle 78">
            <a:extLst>
              <a:ext uri="{FF2B5EF4-FFF2-40B4-BE49-F238E27FC236}">
                <a16:creationId xmlns:a16="http://schemas.microsoft.com/office/drawing/2014/main" id="{EC049C8D-DF91-4C65-AC8D-5E68FCBCB08B}"/>
              </a:ext>
              <a:ext uri="{C183D7F6-B498-43B3-948B-1728B52AA6E4}">
                <adec:decorative xmlns:adec="http://schemas.microsoft.com/office/drawing/2017/decorative" val="1"/>
              </a:ext>
            </a:extLst>
          </p:cNvPr>
          <p:cNvSpPr>
            <a:spLocks noChangeAspect="1"/>
          </p:cNvSpPr>
          <p:nvPr userDrawn="1"/>
        </p:nvSpPr>
        <p:spPr>
          <a:xfrm rot="5400000">
            <a:off x="4278644" y="3653687"/>
            <a:ext cx="1332000" cy="99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0" name="Rectangle 79">
            <a:extLst>
              <a:ext uri="{FF2B5EF4-FFF2-40B4-BE49-F238E27FC236}">
                <a16:creationId xmlns:a16="http://schemas.microsoft.com/office/drawing/2014/main" id="{EF29D7C4-059A-4B3C-9D80-9A5F962E0B7A}"/>
              </a:ext>
              <a:ext uri="{C183D7F6-B498-43B3-948B-1728B52AA6E4}">
                <adec:decorative xmlns:adec="http://schemas.microsoft.com/office/drawing/2017/decorative" val="1"/>
              </a:ext>
            </a:extLst>
          </p:cNvPr>
          <p:cNvSpPr>
            <a:spLocks noChangeAspect="1"/>
          </p:cNvSpPr>
          <p:nvPr userDrawn="1"/>
        </p:nvSpPr>
        <p:spPr>
          <a:xfrm rot="5400000">
            <a:off x="4294821" y="2213418"/>
            <a:ext cx="1332000" cy="99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Rectangle 80">
            <a:extLst>
              <a:ext uri="{FF2B5EF4-FFF2-40B4-BE49-F238E27FC236}">
                <a16:creationId xmlns:a16="http://schemas.microsoft.com/office/drawing/2014/main" id="{90760884-F4E5-457C-A666-F31C97B4FECD}"/>
              </a:ext>
              <a:ext uri="{C183D7F6-B498-43B3-948B-1728B52AA6E4}">
                <adec:decorative xmlns:adec="http://schemas.microsoft.com/office/drawing/2017/decorative" val="1"/>
              </a:ext>
            </a:extLst>
          </p:cNvPr>
          <p:cNvSpPr>
            <a:spLocks noChangeAspect="1"/>
          </p:cNvSpPr>
          <p:nvPr userDrawn="1"/>
        </p:nvSpPr>
        <p:spPr>
          <a:xfrm rot="5400000">
            <a:off x="4278644" y="5093957"/>
            <a:ext cx="1332000" cy="99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2" name="Rectangle 81">
            <a:extLst>
              <a:ext uri="{FF2B5EF4-FFF2-40B4-BE49-F238E27FC236}">
                <a16:creationId xmlns:a16="http://schemas.microsoft.com/office/drawing/2014/main" id="{162035F9-C23B-485A-ABF2-730EA5DF280A}"/>
              </a:ext>
              <a:ext uri="{C183D7F6-B498-43B3-948B-1728B52AA6E4}">
                <adec:decorative xmlns:adec="http://schemas.microsoft.com/office/drawing/2017/decorative" val="1"/>
              </a:ext>
            </a:extLst>
          </p:cNvPr>
          <p:cNvSpPr>
            <a:spLocks noChangeAspect="1"/>
          </p:cNvSpPr>
          <p:nvPr userDrawn="1"/>
        </p:nvSpPr>
        <p:spPr>
          <a:xfrm rot="5400000">
            <a:off x="5173176" y="945043"/>
            <a:ext cx="2772000" cy="207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3" name="Rectangle 82">
            <a:extLst>
              <a:ext uri="{FF2B5EF4-FFF2-40B4-BE49-F238E27FC236}">
                <a16:creationId xmlns:a16="http://schemas.microsoft.com/office/drawing/2014/main" id="{7AEEFBB8-91A4-48D6-928E-60DF149D3D6E}"/>
              </a:ext>
              <a:ext uri="{C183D7F6-B498-43B3-948B-1728B52AA6E4}">
                <adec:decorative xmlns:adec="http://schemas.microsoft.com/office/drawing/2017/decorative" val="1"/>
              </a:ext>
            </a:extLst>
          </p:cNvPr>
          <p:cNvSpPr>
            <a:spLocks noChangeAspect="1"/>
          </p:cNvSpPr>
          <p:nvPr userDrawn="1"/>
        </p:nvSpPr>
        <p:spPr>
          <a:xfrm rot="5400000">
            <a:off x="5170797" y="3833957"/>
            <a:ext cx="2772000" cy="207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4" name="Rectangle 83">
            <a:extLst>
              <a:ext uri="{FF2B5EF4-FFF2-40B4-BE49-F238E27FC236}">
                <a16:creationId xmlns:a16="http://schemas.microsoft.com/office/drawing/2014/main" id="{620436F9-D510-4A3C-B347-6C9D30CA476A}"/>
              </a:ext>
              <a:ext uri="{C183D7F6-B498-43B3-948B-1728B52AA6E4}">
                <adec:decorative xmlns:adec="http://schemas.microsoft.com/office/drawing/2017/decorative" val="1"/>
              </a:ext>
            </a:extLst>
          </p:cNvPr>
          <p:cNvSpPr>
            <a:spLocks noChangeAspect="1"/>
          </p:cNvSpPr>
          <p:nvPr userDrawn="1"/>
        </p:nvSpPr>
        <p:spPr>
          <a:xfrm rot="5400000">
            <a:off x="7519128" y="764611"/>
            <a:ext cx="1332000" cy="99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5" name="Rectangle 84">
            <a:extLst>
              <a:ext uri="{FF2B5EF4-FFF2-40B4-BE49-F238E27FC236}">
                <a16:creationId xmlns:a16="http://schemas.microsoft.com/office/drawing/2014/main" id="{89842AD1-2B89-44D9-AC75-DBD24E48404F}"/>
              </a:ext>
              <a:ext uri="{C183D7F6-B498-43B3-948B-1728B52AA6E4}">
                <adec:decorative xmlns:adec="http://schemas.microsoft.com/office/drawing/2017/decorative" val="1"/>
              </a:ext>
            </a:extLst>
          </p:cNvPr>
          <p:cNvSpPr>
            <a:spLocks noChangeAspect="1"/>
          </p:cNvSpPr>
          <p:nvPr userDrawn="1"/>
        </p:nvSpPr>
        <p:spPr>
          <a:xfrm rot="5400000">
            <a:off x="7502951" y="3645149"/>
            <a:ext cx="1332000" cy="99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Rectangle 85">
            <a:extLst>
              <a:ext uri="{FF2B5EF4-FFF2-40B4-BE49-F238E27FC236}">
                <a16:creationId xmlns:a16="http://schemas.microsoft.com/office/drawing/2014/main" id="{E7854089-E22D-425D-AA9D-6F85E83BE0A0}"/>
              </a:ext>
              <a:ext uri="{C183D7F6-B498-43B3-948B-1728B52AA6E4}">
                <adec:decorative xmlns:adec="http://schemas.microsoft.com/office/drawing/2017/decorative" val="1"/>
              </a:ext>
            </a:extLst>
          </p:cNvPr>
          <p:cNvSpPr>
            <a:spLocks noChangeAspect="1"/>
          </p:cNvSpPr>
          <p:nvPr userDrawn="1"/>
        </p:nvSpPr>
        <p:spPr>
          <a:xfrm rot="5400000">
            <a:off x="7519128" y="2204880"/>
            <a:ext cx="1332000" cy="99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7" name="Rectangle 86">
            <a:extLst>
              <a:ext uri="{FF2B5EF4-FFF2-40B4-BE49-F238E27FC236}">
                <a16:creationId xmlns:a16="http://schemas.microsoft.com/office/drawing/2014/main" id="{B27602E3-1547-4FE6-BBCD-F76A0EB718D0}"/>
              </a:ext>
              <a:ext uri="{C183D7F6-B498-43B3-948B-1728B52AA6E4}">
                <adec:decorative xmlns:adec="http://schemas.microsoft.com/office/drawing/2017/decorative" val="1"/>
              </a:ext>
            </a:extLst>
          </p:cNvPr>
          <p:cNvSpPr>
            <a:spLocks noChangeAspect="1"/>
          </p:cNvSpPr>
          <p:nvPr userDrawn="1"/>
        </p:nvSpPr>
        <p:spPr>
          <a:xfrm rot="5400000">
            <a:off x="7502951" y="5085419"/>
            <a:ext cx="1332000" cy="99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28">
            <a:extLst>
              <a:ext uri="{FF2B5EF4-FFF2-40B4-BE49-F238E27FC236}">
                <a16:creationId xmlns:a16="http://schemas.microsoft.com/office/drawing/2014/main" id="{59D871D7-6D7C-46CF-ABF7-DAB069A5BB65}"/>
              </a:ext>
              <a:ext uri="{C183D7F6-B498-43B3-948B-1728B52AA6E4}">
                <adec:decorative xmlns:adec="http://schemas.microsoft.com/office/drawing/2017/decorative" val="1"/>
              </a:ext>
            </a:extLst>
          </p:cNvPr>
          <p:cNvSpPr/>
          <p:nvPr userDrawn="1"/>
        </p:nvSpPr>
        <p:spPr bwMode="ltGray">
          <a:xfrm rot="5400000">
            <a:off x="-3063309" y="3063312"/>
            <a:ext cx="6857996" cy="731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Rectangle 29">
            <a:extLst>
              <a:ext uri="{FF2B5EF4-FFF2-40B4-BE49-F238E27FC236}">
                <a16:creationId xmlns:a16="http://schemas.microsoft.com/office/drawing/2014/main" id="{6204FD70-8FC2-454C-9E52-6FE5726F126F}"/>
              </a:ext>
              <a:ext uri="{C183D7F6-B498-43B3-948B-1728B52AA6E4}">
                <adec:decorative xmlns:adec="http://schemas.microsoft.com/office/drawing/2017/decorative" val="1"/>
              </a:ext>
            </a:extLst>
          </p:cNvPr>
          <p:cNvSpPr/>
          <p:nvPr userDrawn="1"/>
        </p:nvSpPr>
        <p:spPr>
          <a:xfrm>
            <a:off x="0" y="606650"/>
            <a:ext cx="973394" cy="5644703"/>
          </a:xfrm>
          <a:prstGeom prst="rect">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2">
            <a:extLst>
              <a:ext uri="{FF2B5EF4-FFF2-40B4-BE49-F238E27FC236}">
                <a16:creationId xmlns:a16="http://schemas.microsoft.com/office/drawing/2014/main" id="{AE28A2B9-7017-452B-A058-D32135D1CD1F}"/>
              </a:ext>
            </a:extLst>
          </p:cNvPr>
          <p:cNvSpPr>
            <a:spLocks noGrp="1"/>
          </p:cNvSpPr>
          <p:nvPr>
            <p:ph type="ftr" sz="quarter" idx="10"/>
          </p:nvPr>
        </p:nvSpPr>
        <p:spPr/>
        <p:txBody>
          <a:bodyPr/>
          <a:lstStyle/>
          <a:p>
            <a:endParaRPr lang="en-US" dirty="0"/>
          </a:p>
        </p:txBody>
      </p:sp>
      <p:sp>
        <p:nvSpPr>
          <p:cNvPr id="49" name="Picture Placeholder 2">
            <a:extLst>
              <a:ext uri="{FF2B5EF4-FFF2-40B4-BE49-F238E27FC236}">
                <a16:creationId xmlns:a16="http://schemas.microsoft.com/office/drawing/2014/main" id="{DA30D4F0-45E9-48B8-BEBA-F611E7FC254F}"/>
              </a:ext>
            </a:extLst>
          </p:cNvPr>
          <p:cNvSpPr>
            <a:spLocks noGrp="1" noChangeAspect="1"/>
          </p:cNvSpPr>
          <p:nvPr>
            <p:ph type="pic" idx="15" hasCustomPrompt="1"/>
          </p:nvPr>
        </p:nvSpPr>
        <p:spPr>
          <a:xfrm rot="21600000">
            <a:off x="2425510" y="775435"/>
            <a:ext cx="1809000" cy="2412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4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27" name="Rectangle 26">
            <a:extLst>
              <a:ext uri="{FF2B5EF4-FFF2-40B4-BE49-F238E27FC236}">
                <a16:creationId xmlns:a16="http://schemas.microsoft.com/office/drawing/2014/main" id="{69C751AA-47BD-4E48-8C35-712052C31A1E}"/>
              </a:ext>
              <a:ext uri="{C183D7F6-B498-43B3-948B-1728B52AA6E4}">
                <adec:decorative xmlns:adec="http://schemas.microsoft.com/office/drawing/2017/decorative" val="1"/>
              </a:ext>
            </a:extLst>
          </p:cNvPr>
          <p:cNvSpPr>
            <a:spLocks noChangeAspect="1"/>
          </p:cNvSpPr>
          <p:nvPr userDrawn="1"/>
        </p:nvSpPr>
        <p:spPr bwMode="blackWhite">
          <a:xfrm>
            <a:off x="1" y="702816"/>
            <a:ext cx="899651" cy="5472034"/>
          </a:xfrm>
          <a:prstGeom prst="rect">
            <a:avLst/>
          </a:prstGeom>
          <a:solidFill>
            <a:schemeClr val="tx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DFA8ED6E-59AF-41FA-B675-5907AD8D6810}"/>
              </a:ext>
            </a:extLst>
          </p:cNvPr>
          <p:cNvSpPr>
            <a:spLocks noGrp="1"/>
          </p:cNvSpPr>
          <p:nvPr>
            <p:ph type="title"/>
          </p:nvPr>
        </p:nvSpPr>
        <p:spPr bwMode="blackWhite"/>
        <p:txBody>
          <a:bodyPr/>
          <a:lstStyle/>
          <a:p>
            <a:r>
              <a:rPr lang="en-US"/>
              <a:t>Click to edit Master title style</a:t>
            </a:r>
          </a:p>
        </p:txBody>
      </p:sp>
      <p:grpSp>
        <p:nvGrpSpPr>
          <p:cNvPr id="62" name="Group 61">
            <a:extLst>
              <a:ext uri="{FF2B5EF4-FFF2-40B4-BE49-F238E27FC236}">
                <a16:creationId xmlns:a16="http://schemas.microsoft.com/office/drawing/2014/main" id="{9D7F1797-8718-4076-A2CF-B0A7FF0EF6A6}"/>
              </a:ext>
              <a:ext uri="{C183D7F6-B498-43B3-948B-1728B52AA6E4}">
                <adec:decorative xmlns:adec="http://schemas.microsoft.com/office/drawing/2017/decorative" val="1"/>
              </a:ext>
            </a:extLst>
          </p:cNvPr>
          <p:cNvGrpSpPr/>
          <p:nvPr userDrawn="1"/>
        </p:nvGrpSpPr>
        <p:grpSpPr bwMode="ltGray">
          <a:xfrm rot="16200000" flipH="1">
            <a:off x="5636649" y="3350651"/>
            <a:ext cx="6858000" cy="156699"/>
            <a:chOff x="2" y="0"/>
            <a:chExt cx="12213270" cy="6858001"/>
          </a:xfrm>
        </p:grpSpPr>
        <p:sp>
          <p:nvSpPr>
            <p:cNvPr id="63" name="Rectangle 62">
              <a:extLst>
                <a:ext uri="{FF2B5EF4-FFF2-40B4-BE49-F238E27FC236}">
                  <a16:creationId xmlns:a16="http://schemas.microsoft.com/office/drawing/2014/main" id="{EFFF77DF-3B9D-4F54-83B5-1FD5D32F0993}"/>
                </a:ext>
              </a:extLst>
            </p:cNvPr>
            <p:cNvSpPr/>
            <p:nvPr/>
          </p:nvSpPr>
          <p:spPr bwMode="ltGray">
            <a:xfrm rot="5400000">
              <a:off x="-2839064" y="2839066"/>
              <a:ext cx="6858000" cy="1179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Rectangle 63">
              <a:extLst>
                <a:ext uri="{FF2B5EF4-FFF2-40B4-BE49-F238E27FC236}">
                  <a16:creationId xmlns:a16="http://schemas.microsoft.com/office/drawing/2014/main" id="{F7D09889-6BDA-4765-A2E9-F1A4DED9B3DE}"/>
                </a:ext>
              </a:extLst>
            </p:cNvPr>
            <p:cNvSpPr/>
            <p:nvPr/>
          </p:nvSpPr>
          <p:spPr bwMode="ltGray">
            <a:xfrm rot="5400000">
              <a:off x="-1836027" y="2839066"/>
              <a:ext cx="6858000" cy="11798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5" name="Rectangle 64">
              <a:extLst>
                <a:ext uri="{FF2B5EF4-FFF2-40B4-BE49-F238E27FC236}">
                  <a16:creationId xmlns:a16="http://schemas.microsoft.com/office/drawing/2014/main" id="{296FA1DD-E3D1-43BE-B742-94CEE99EAD1D}"/>
                </a:ext>
              </a:extLst>
            </p:cNvPr>
            <p:cNvSpPr/>
            <p:nvPr/>
          </p:nvSpPr>
          <p:spPr bwMode="ltGray">
            <a:xfrm rot="5400000">
              <a:off x="-832990" y="2839066"/>
              <a:ext cx="6858000" cy="11798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6" name="Rectangle 65">
              <a:extLst>
                <a:ext uri="{FF2B5EF4-FFF2-40B4-BE49-F238E27FC236}">
                  <a16:creationId xmlns:a16="http://schemas.microsoft.com/office/drawing/2014/main" id="{EABE2CBE-42DE-47F2-BB44-E5E39A2E0A90}"/>
                </a:ext>
              </a:extLst>
            </p:cNvPr>
            <p:cNvSpPr/>
            <p:nvPr/>
          </p:nvSpPr>
          <p:spPr bwMode="ltGray">
            <a:xfrm rot="5400000">
              <a:off x="170047" y="2839067"/>
              <a:ext cx="6858000" cy="11798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Rectangle 66">
              <a:extLst>
                <a:ext uri="{FF2B5EF4-FFF2-40B4-BE49-F238E27FC236}">
                  <a16:creationId xmlns:a16="http://schemas.microsoft.com/office/drawing/2014/main" id="{54FACAA6-37A6-4B9F-8736-3C64AAB3C45E}"/>
                </a:ext>
              </a:extLst>
            </p:cNvPr>
            <p:cNvSpPr/>
            <p:nvPr/>
          </p:nvSpPr>
          <p:spPr bwMode="ltGray">
            <a:xfrm rot="5400000">
              <a:off x="1173084" y="2839066"/>
              <a:ext cx="6858000" cy="11798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Rectangle 67">
              <a:extLst>
                <a:ext uri="{FF2B5EF4-FFF2-40B4-BE49-F238E27FC236}">
                  <a16:creationId xmlns:a16="http://schemas.microsoft.com/office/drawing/2014/main" id="{BE26112C-FE4C-406D-8369-1E472C9AB27A}"/>
                </a:ext>
              </a:extLst>
            </p:cNvPr>
            <p:cNvSpPr/>
            <p:nvPr/>
          </p:nvSpPr>
          <p:spPr bwMode="ltGray">
            <a:xfrm rot="5400000">
              <a:off x="2176121" y="2839066"/>
              <a:ext cx="6858000" cy="11798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Rectangle 68">
              <a:extLst>
                <a:ext uri="{FF2B5EF4-FFF2-40B4-BE49-F238E27FC236}">
                  <a16:creationId xmlns:a16="http://schemas.microsoft.com/office/drawing/2014/main" id="{04FF0051-99A9-4E8C-BDD2-88AA8895FC98}"/>
                </a:ext>
              </a:extLst>
            </p:cNvPr>
            <p:cNvSpPr/>
            <p:nvPr/>
          </p:nvSpPr>
          <p:spPr bwMode="ltGray">
            <a:xfrm rot="5400000">
              <a:off x="3179158" y="2839066"/>
              <a:ext cx="6858000" cy="117986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Rectangle 69">
              <a:extLst>
                <a:ext uri="{FF2B5EF4-FFF2-40B4-BE49-F238E27FC236}">
                  <a16:creationId xmlns:a16="http://schemas.microsoft.com/office/drawing/2014/main" id="{5CEE4240-A984-4E89-AE8B-5627763C86CB}"/>
                </a:ext>
              </a:extLst>
            </p:cNvPr>
            <p:cNvSpPr/>
            <p:nvPr/>
          </p:nvSpPr>
          <p:spPr bwMode="ltGray">
            <a:xfrm rot="5400000">
              <a:off x="4182195" y="2839066"/>
              <a:ext cx="6858000" cy="117986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1" name="Rectangle 70">
              <a:extLst>
                <a:ext uri="{FF2B5EF4-FFF2-40B4-BE49-F238E27FC236}">
                  <a16:creationId xmlns:a16="http://schemas.microsoft.com/office/drawing/2014/main" id="{D5CCCA79-3FBA-4957-840A-0C5CAA0CEFB9}"/>
                </a:ext>
              </a:extLst>
            </p:cNvPr>
            <p:cNvSpPr/>
            <p:nvPr/>
          </p:nvSpPr>
          <p:spPr bwMode="ltGray">
            <a:xfrm rot="5400000">
              <a:off x="5185232" y="2839066"/>
              <a:ext cx="6858000" cy="11798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2" name="Rectangle 71">
              <a:extLst>
                <a:ext uri="{FF2B5EF4-FFF2-40B4-BE49-F238E27FC236}">
                  <a16:creationId xmlns:a16="http://schemas.microsoft.com/office/drawing/2014/main" id="{CFE7488A-4A83-4141-BB5C-374197D29593}"/>
                </a:ext>
              </a:extLst>
            </p:cNvPr>
            <p:cNvSpPr/>
            <p:nvPr/>
          </p:nvSpPr>
          <p:spPr bwMode="ltGray">
            <a:xfrm rot="5400000">
              <a:off x="6188269" y="2839066"/>
              <a:ext cx="6858000" cy="117986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3" name="Rectangle 72">
              <a:extLst>
                <a:ext uri="{FF2B5EF4-FFF2-40B4-BE49-F238E27FC236}">
                  <a16:creationId xmlns:a16="http://schemas.microsoft.com/office/drawing/2014/main" id="{9F483523-561A-4DDA-8466-D941B3053C7D}"/>
                </a:ext>
              </a:extLst>
            </p:cNvPr>
            <p:cNvSpPr/>
            <p:nvPr/>
          </p:nvSpPr>
          <p:spPr bwMode="ltGray">
            <a:xfrm rot="5400000">
              <a:off x="7191306" y="2839066"/>
              <a:ext cx="6858000" cy="117986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4" name="Rectangle 73">
              <a:extLst>
                <a:ext uri="{FF2B5EF4-FFF2-40B4-BE49-F238E27FC236}">
                  <a16:creationId xmlns:a16="http://schemas.microsoft.com/office/drawing/2014/main" id="{FC6AA7EC-D2C4-4C19-A625-1A2D71E415D5}"/>
                </a:ext>
              </a:extLst>
            </p:cNvPr>
            <p:cNvSpPr/>
            <p:nvPr/>
          </p:nvSpPr>
          <p:spPr bwMode="ltGray">
            <a:xfrm rot="5400000">
              <a:off x="8194338" y="2839066"/>
              <a:ext cx="6858000" cy="117986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75" name="Slide Number Placeholder 5">
            <a:extLst>
              <a:ext uri="{FF2B5EF4-FFF2-40B4-BE49-F238E27FC236}">
                <a16:creationId xmlns:a16="http://schemas.microsoft.com/office/drawing/2014/main" id="{0654E17E-00C7-4165-AEF3-1A7E10C65AB4}"/>
              </a:ext>
            </a:extLst>
          </p:cNvPr>
          <p:cNvSpPr>
            <a:spLocks noGrp="1"/>
          </p:cNvSpPr>
          <p:nvPr>
            <p:ph type="sldNum" sz="quarter" idx="4"/>
          </p:nvPr>
        </p:nvSpPr>
        <p:spPr>
          <a:xfrm>
            <a:off x="6878282" y="6373673"/>
            <a:ext cx="2057400" cy="365125"/>
          </a:xfrm>
          <a:prstGeom prst="rect">
            <a:avLst/>
          </a:prstGeom>
        </p:spPr>
        <p:txBody>
          <a:bodyPr vert="horz" lIns="91440" tIns="45720" rIns="91440" bIns="45720" rtlCol="0" anchor="ctr"/>
          <a:lstStyle>
            <a:lvl1pPr algn="r">
              <a:defRPr sz="1800" b="1">
                <a:solidFill>
                  <a:schemeClr val="accent4"/>
                </a:solidFill>
              </a:defRPr>
            </a:lvl1pPr>
          </a:lstStyle>
          <a:p>
            <a:fld id="{3D3C4EEC-F499-4A7F-B67B-5709763315B6}" type="slidenum">
              <a:rPr lang="en-US" smtClean="0"/>
              <a:pPr/>
              <a:t>‹#›</a:t>
            </a:fld>
            <a:endParaRPr lang="en-US" dirty="0"/>
          </a:p>
        </p:txBody>
      </p:sp>
      <p:sp>
        <p:nvSpPr>
          <p:cNvPr id="88" name="Rectangle 87">
            <a:extLst>
              <a:ext uri="{FF2B5EF4-FFF2-40B4-BE49-F238E27FC236}">
                <a16:creationId xmlns:a16="http://schemas.microsoft.com/office/drawing/2014/main" id="{5133DAF0-FFAB-4FCD-828B-D837831BE384}"/>
              </a:ext>
              <a:ext uri="{C183D7F6-B498-43B3-948B-1728B52AA6E4}">
                <adec:decorative xmlns:adec="http://schemas.microsoft.com/office/drawing/2017/decorative" val="1"/>
              </a:ext>
            </a:extLst>
          </p:cNvPr>
          <p:cNvSpPr>
            <a:spLocks noChangeAspect="1"/>
          </p:cNvSpPr>
          <p:nvPr userDrawn="1"/>
        </p:nvSpPr>
        <p:spPr>
          <a:xfrm rot="5400000">
            <a:off x="1053314" y="764611"/>
            <a:ext cx="1332000" cy="99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9" name="Rectangle 88">
            <a:extLst>
              <a:ext uri="{FF2B5EF4-FFF2-40B4-BE49-F238E27FC236}">
                <a16:creationId xmlns:a16="http://schemas.microsoft.com/office/drawing/2014/main" id="{527B095F-6C07-4ABE-9707-D3BE20E832F5}"/>
              </a:ext>
              <a:ext uri="{C183D7F6-B498-43B3-948B-1728B52AA6E4}">
                <adec:decorative xmlns:adec="http://schemas.microsoft.com/office/drawing/2017/decorative" val="1"/>
              </a:ext>
            </a:extLst>
          </p:cNvPr>
          <p:cNvSpPr>
            <a:spLocks noChangeAspect="1"/>
          </p:cNvSpPr>
          <p:nvPr userDrawn="1"/>
        </p:nvSpPr>
        <p:spPr>
          <a:xfrm rot="5400000">
            <a:off x="1037136" y="3645149"/>
            <a:ext cx="1332000" cy="99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0" name="Rectangle 89">
            <a:extLst>
              <a:ext uri="{FF2B5EF4-FFF2-40B4-BE49-F238E27FC236}">
                <a16:creationId xmlns:a16="http://schemas.microsoft.com/office/drawing/2014/main" id="{037EA03B-ADC2-4248-9496-A1F63457AD2D}"/>
              </a:ext>
              <a:ext uri="{C183D7F6-B498-43B3-948B-1728B52AA6E4}">
                <adec:decorative xmlns:adec="http://schemas.microsoft.com/office/drawing/2017/decorative" val="1"/>
              </a:ext>
            </a:extLst>
          </p:cNvPr>
          <p:cNvSpPr>
            <a:spLocks noChangeAspect="1"/>
          </p:cNvSpPr>
          <p:nvPr userDrawn="1"/>
        </p:nvSpPr>
        <p:spPr>
          <a:xfrm rot="5400000">
            <a:off x="1053314" y="2204880"/>
            <a:ext cx="1332000" cy="99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1" name="Rectangle 90">
            <a:extLst>
              <a:ext uri="{FF2B5EF4-FFF2-40B4-BE49-F238E27FC236}">
                <a16:creationId xmlns:a16="http://schemas.microsoft.com/office/drawing/2014/main" id="{601E307A-84A0-43B4-BDB2-3F4C102F85DE}"/>
              </a:ext>
              <a:ext uri="{C183D7F6-B498-43B3-948B-1728B52AA6E4}">
                <adec:decorative xmlns:adec="http://schemas.microsoft.com/office/drawing/2017/decorative" val="1"/>
              </a:ext>
            </a:extLst>
          </p:cNvPr>
          <p:cNvSpPr>
            <a:spLocks noChangeAspect="1"/>
          </p:cNvSpPr>
          <p:nvPr userDrawn="1"/>
        </p:nvSpPr>
        <p:spPr>
          <a:xfrm rot="5400000">
            <a:off x="1037136" y="5085419"/>
            <a:ext cx="1332000" cy="99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Picture Placeholder 2">
            <a:extLst>
              <a:ext uri="{FF2B5EF4-FFF2-40B4-BE49-F238E27FC236}">
                <a16:creationId xmlns:a16="http://schemas.microsoft.com/office/drawing/2014/main" id="{0E8C737F-2D55-45E1-8CDC-E4555C3D1242}"/>
              </a:ext>
            </a:extLst>
          </p:cNvPr>
          <p:cNvSpPr>
            <a:spLocks noGrp="1" noChangeAspect="1"/>
          </p:cNvSpPr>
          <p:nvPr>
            <p:ph type="pic" idx="25" hasCustomPrompt="1"/>
          </p:nvPr>
        </p:nvSpPr>
        <p:spPr>
          <a:xfrm rot="8771">
            <a:off x="1314314" y="732649"/>
            <a:ext cx="810000" cy="1080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92" name="Picture Placeholder 2">
            <a:extLst>
              <a:ext uri="{FF2B5EF4-FFF2-40B4-BE49-F238E27FC236}">
                <a16:creationId xmlns:a16="http://schemas.microsoft.com/office/drawing/2014/main" id="{C98D3706-7D83-49DA-BE98-905BD30681D8}"/>
              </a:ext>
            </a:extLst>
          </p:cNvPr>
          <p:cNvSpPr>
            <a:spLocks noGrp="1" noChangeAspect="1"/>
          </p:cNvSpPr>
          <p:nvPr>
            <p:ph type="pic" idx="26" hasCustomPrompt="1"/>
          </p:nvPr>
        </p:nvSpPr>
        <p:spPr>
          <a:xfrm rot="21600000">
            <a:off x="2430141" y="3670577"/>
            <a:ext cx="1809000" cy="2412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4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93" name="Picture Placeholder 2">
            <a:extLst>
              <a:ext uri="{FF2B5EF4-FFF2-40B4-BE49-F238E27FC236}">
                <a16:creationId xmlns:a16="http://schemas.microsoft.com/office/drawing/2014/main" id="{56F8FA17-12C3-4175-AF82-1DCBC06A977F}"/>
              </a:ext>
            </a:extLst>
          </p:cNvPr>
          <p:cNvSpPr>
            <a:spLocks noGrp="1" noChangeAspect="1"/>
          </p:cNvSpPr>
          <p:nvPr>
            <p:ph type="pic" idx="27" hasCustomPrompt="1"/>
          </p:nvPr>
        </p:nvSpPr>
        <p:spPr>
          <a:xfrm rot="21600000">
            <a:off x="5651587" y="772510"/>
            <a:ext cx="1809000" cy="2412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4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94" name="Picture Placeholder 2">
            <a:extLst>
              <a:ext uri="{FF2B5EF4-FFF2-40B4-BE49-F238E27FC236}">
                <a16:creationId xmlns:a16="http://schemas.microsoft.com/office/drawing/2014/main" id="{CC03864D-1416-4578-B8BE-002DFDFE6CF0}"/>
              </a:ext>
            </a:extLst>
          </p:cNvPr>
          <p:cNvSpPr>
            <a:spLocks noGrp="1" noChangeAspect="1"/>
          </p:cNvSpPr>
          <p:nvPr>
            <p:ph type="pic" idx="28" hasCustomPrompt="1"/>
          </p:nvPr>
        </p:nvSpPr>
        <p:spPr>
          <a:xfrm rot="21600000">
            <a:off x="5656218" y="3667652"/>
            <a:ext cx="1809000" cy="2412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rmAutofit/>
          </a:bodyPr>
          <a:lstStyle>
            <a:lvl1pPr marL="0" indent="0" algn="ctr">
              <a:buNone/>
              <a:defRPr sz="14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95" name="Picture Placeholder 2">
            <a:extLst>
              <a:ext uri="{FF2B5EF4-FFF2-40B4-BE49-F238E27FC236}">
                <a16:creationId xmlns:a16="http://schemas.microsoft.com/office/drawing/2014/main" id="{1C400262-D8A1-4186-A451-B1D8B19A6479}"/>
              </a:ext>
            </a:extLst>
          </p:cNvPr>
          <p:cNvSpPr>
            <a:spLocks noGrp="1" noChangeAspect="1"/>
          </p:cNvSpPr>
          <p:nvPr>
            <p:ph type="pic" idx="29" hasCustomPrompt="1"/>
          </p:nvPr>
        </p:nvSpPr>
        <p:spPr>
          <a:xfrm rot="8771">
            <a:off x="1298137" y="2172918"/>
            <a:ext cx="810000" cy="1080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96" name="Picture Placeholder 2">
            <a:extLst>
              <a:ext uri="{FF2B5EF4-FFF2-40B4-BE49-F238E27FC236}">
                <a16:creationId xmlns:a16="http://schemas.microsoft.com/office/drawing/2014/main" id="{54B30995-CB66-41F9-94DE-7D995686AFC8}"/>
              </a:ext>
            </a:extLst>
          </p:cNvPr>
          <p:cNvSpPr>
            <a:spLocks noGrp="1" noChangeAspect="1"/>
          </p:cNvSpPr>
          <p:nvPr>
            <p:ph type="pic" idx="30" hasCustomPrompt="1"/>
          </p:nvPr>
        </p:nvSpPr>
        <p:spPr>
          <a:xfrm rot="8771">
            <a:off x="1300577" y="3605082"/>
            <a:ext cx="810000" cy="1080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97" name="Picture Placeholder 2">
            <a:extLst>
              <a:ext uri="{FF2B5EF4-FFF2-40B4-BE49-F238E27FC236}">
                <a16:creationId xmlns:a16="http://schemas.microsoft.com/office/drawing/2014/main" id="{3793D6C8-E38E-4FA8-9183-0B06350AC3E2}"/>
              </a:ext>
            </a:extLst>
          </p:cNvPr>
          <p:cNvSpPr>
            <a:spLocks noGrp="1" noChangeAspect="1"/>
          </p:cNvSpPr>
          <p:nvPr>
            <p:ph type="pic" idx="31" hasCustomPrompt="1"/>
          </p:nvPr>
        </p:nvSpPr>
        <p:spPr>
          <a:xfrm rot="8771">
            <a:off x="1284400" y="5045351"/>
            <a:ext cx="810000" cy="1080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98" name="Picture Placeholder 2">
            <a:extLst>
              <a:ext uri="{FF2B5EF4-FFF2-40B4-BE49-F238E27FC236}">
                <a16:creationId xmlns:a16="http://schemas.microsoft.com/office/drawing/2014/main" id="{6A43A5F1-111A-4EF8-B813-47AD4DDB32D3}"/>
              </a:ext>
            </a:extLst>
          </p:cNvPr>
          <p:cNvSpPr>
            <a:spLocks noGrp="1" noChangeAspect="1"/>
          </p:cNvSpPr>
          <p:nvPr>
            <p:ph type="pic" idx="32" hasCustomPrompt="1"/>
          </p:nvPr>
        </p:nvSpPr>
        <p:spPr>
          <a:xfrm rot="8771">
            <a:off x="4556037" y="742390"/>
            <a:ext cx="810000" cy="1080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99" name="Picture Placeholder 2">
            <a:extLst>
              <a:ext uri="{FF2B5EF4-FFF2-40B4-BE49-F238E27FC236}">
                <a16:creationId xmlns:a16="http://schemas.microsoft.com/office/drawing/2014/main" id="{169F7F92-F450-462D-8F47-86780393FFCA}"/>
              </a:ext>
            </a:extLst>
          </p:cNvPr>
          <p:cNvSpPr>
            <a:spLocks noGrp="1" noChangeAspect="1"/>
          </p:cNvSpPr>
          <p:nvPr>
            <p:ph type="pic" idx="33" hasCustomPrompt="1"/>
          </p:nvPr>
        </p:nvSpPr>
        <p:spPr>
          <a:xfrm rot="8771">
            <a:off x="4539860" y="2182659"/>
            <a:ext cx="810000" cy="1080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100" name="Picture Placeholder 2">
            <a:extLst>
              <a:ext uri="{FF2B5EF4-FFF2-40B4-BE49-F238E27FC236}">
                <a16:creationId xmlns:a16="http://schemas.microsoft.com/office/drawing/2014/main" id="{53AF073A-FB4D-4A97-9E4B-B178766708FA}"/>
              </a:ext>
            </a:extLst>
          </p:cNvPr>
          <p:cNvSpPr>
            <a:spLocks noGrp="1" noChangeAspect="1"/>
          </p:cNvSpPr>
          <p:nvPr>
            <p:ph type="pic" idx="34" hasCustomPrompt="1"/>
          </p:nvPr>
        </p:nvSpPr>
        <p:spPr>
          <a:xfrm rot="8771">
            <a:off x="4542300" y="3614823"/>
            <a:ext cx="810000" cy="1080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101" name="Picture Placeholder 2">
            <a:extLst>
              <a:ext uri="{FF2B5EF4-FFF2-40B4-BE49-F238E27FC236}">
                <a16:creationId xmlns:a16="http://schemas.microsoft.com/office/drawing/2014/main" id="{1977EF7E-8AB6-47D0-9939-2FA8050BC1BB}"/>
              </a:ext>
            </a:extLst>
          </p:cNvPr>
          <p:cNvSpPr>
            <a:spLocks noGrp="1" noChangeAspect="1"/>
          </p:cNvSpPr>
          <p:nvPr>
            <p:ph type="pic" idx="35" hasCustomPrompt="1"/>
          </p:nvPr>
        </p:nvSpPr>
        <p:spPr>
          <a:xfrm rot="8771">
            <a:off x="4526123" y="5055092"/>
            <a:ext cx="810000" cy="1080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102" name="Picture Placeholder 2">
            <a:extLst>
              <a:ext uri="{FF2B5EF4-FFF2-40B4-BE49-F238E27FC236}">
                <a16:creationId xmlns:a16="http://schemas.microsoft.com/office/drawing/2014/main" id="{946B6905-C053-4CAC-80BF-0AC48F5836D8}"/>
              </a:ext>
            </a:extLst>
          </p:cNvPr>
          <p:cNvSpPr>
            <a:spLocks noGrp="1" noChangeAspect="1"/>
          </p:cNvSpPr>
          <p:nvPr>
            <p:ph type="pic" idx="36" hasCustomPrompt="1"/>
          </p:nvPr>
        </p:nvSpPr>
        <p:spPr>
          <a:xfrm rot="8771">
            <a:off x="7787494" y="730753"/>
            <a:ext cx="810000" cy="1080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103" name="Picture Placeholder 2">
            <a:extLst>
              <a:ext uri="{FF2B5EF4-FFF2-40B4-BE49-F238E27FC236}">
                <a16:creationId xmlns:a16="http://schemas.microsoft.com/office/drawing/2014/main" id="{8C846A5B-A90A-4CC2-A1F1-88B92DF57BA1}"/>
              </a:ext>
            </a:extLst>
          </p:cNvPr>
          <p:cNvSpPr>
            <a:spLocks noGrp="1" noChangeAspect="1"/>
          </p:cNvSpPr>
          <p:nvPr>
            <p:ph type="pic" idx="37" hasCustomPrompt="1"/>
          </p:nvPr>
        </p:nvSpPr>
        <p:spPr>
          <a:xfrm rot="8771">
            <a:off x="7771317" y="2171022"/>
            <a:ext cx="810000" cy="1080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104" name="Picture Placeholder 2">
            <a:extLst>
              <a:ext uri="{FF2B5EF4-FFF2-40B4-BE49-F238E27FC236}">
                <a16:creationId xmlns:a16="http://schemas.microsoft.com/office/drawing/2014/main" id="{EAB334A9-24C3-4154-81F9-02DE90CE6C05}"/>
              </a:ext>
            </a:extLst>
          </p:cNvPr>
          <p:cNvSpPr>
            <a:spLocks noGrp="1" noChangeAspect="1"/>
          </p:cNvSpPr>
          <p:nvPr>
            <p:ph type="pic" idx="38" hasCustomPrompt="1"/>
          </p:nvPr>
        </p:nvSpPr>
        <p:spPr>
          <a:xfrm rot="8771">
            <a:off x="7773757" y="3603186"/>
            <a:ext cx="810000" cy="1080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
        <p:nvSpPr>
          <p:cNvPr id="105" name="Picture Placeholder 2">
            <a:extLst>
              <a:ext uri="{FF2B5EF4-FFF2-40B4-BE49-F238E27FC236}">
                <a16:creationId xmlns:a16="http://schemas.microsoft.com/office/drawing/2014/main" id="{176EC749-9757-482B-95F6-5FD6F354D47D}"/>
              </a:ext>
            </a:extLst>
          </p:cNvPr>
          <p:cNvSpPr>
            <a:spLocks noGrp="1" noChangeAspect="1"/>
          </p:cNvSpPr>
          <p:nvPr>
            <p:ph type="pic" idx="39" hasCustomPrompt="1"/>
          </p:nvPr>
        </p:nvSpPr>
        <p:spPr>
          <a:xfrm rot="8771">
            <a:off x="7757580" y="5043455"/>
            <a:ext cx="810000" cy="1080000"/>
          </a:xfrm>
          <a:solidFill>
            <a:schemeClr val="bg2">
              <a:lumMod val="25000"/>
            </a:schemeClr>
          </a:solidFill>
          <a:ln w="38100">
            <a:noFill/>
          </a:ln>
          <a:effectLst>
            <a:outerShdw blurRad="63500" sx="102000" sy="102000" algn="ctr" rotWithShape="0">
              <a:prstClr val="black">
                <a:alpha val="40000"/>
              </a:prstClr>
            </a:outerShdw>
          </a:effectLst>
        </p:spPr>
        <p:txBody>
          <a:bodyPr anchor="ctr" anchorCtr="0">
            <a:noAutofit/>
          </a:bodyPr>
          <a:lstStyle>
            <a:lvl1pPr marL="0" indent="0" algn="ctr">
              <a:buNone/>
              <a:defRPr sz="1100" i="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ZA" dirty="0"/>
              <a:t>Insert or Drag &amp; Drop Your Image</a:t>
            </a:r>
            <a:endParaRPr lang="en-US" dirty="0"/>
          </a:p>
        </p:txBody>
      </p:sp>
    </p:spTree>
    <p:extLst>
      <p:ext uri="{BB962C8B-B14F-4D97-AF65-F5344CB8AC3E}">
        <p14:creationId xmlns:p14="http://schemas.microsoft.com/office/powerpoint/2010/main" val="2766993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
        <p:nvSpPr>
          <p:cNvPr id="8" name="Picture Placeholder 7"/>
          <p:cNvSpPr>
            <a:spLocks noGrp="1"/>
          </p:cNvSpPr>
          <p:nvPr>
            <p:ph type="pic" sz="quarter" idx="13"/>
          </p:nvPr>
        </p:nvSpPr>
        <p:spPr>
          <a:xfrm>
            <a:off x="342900" y="342900"/>
            <a:ext cx="4115943" cy="393580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
        <p:nvSpPr>
          <p:cNvPr id="11" name="Picture Placeholder 7"/>
          <p:cNvSpPr>
            <a:spLocks noGrp="1"/>
          </p:cNvSpPr>
          <p:nvPr>
            <p:ph type="pic" sz="quarter" idx="14"/>
          </p:nvPr>
        </p:nvSpPr>
        <p:spPr>
          <a:xfrm>
            <a:off x="4686300" y="342900"/>
            <a:ext cx="4114800" cy="393580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a:t>Click icon to add picture</a:t>
            </a:r>
          </a:p>
        </p:txBody>
      </p:sp>
      <p:sp>
        <p:nvSpPr>
          <p:cNvPr id="12" name="Text Placeholder 3"/>
          <p:cNvSpPr>
            <a:spLocks noGrp="1"/>
          </p:cNvSpPr>
          <p:nvPr>
            <p:ph type="body" sz="half" idx="2"/>
          </p:nvPr>
        </p:nvSpPr>
        <p:spPr>
          <a:xfrm>
            <a:off x="1029272" y="4485736"/>
            <a:ext cx="2743200" cy="1686464"/>
          </a:xfrm>
        </p:spPr>
        <p:txBody>
          <a:bodyPr>
            <a:normAutofit/>
          </a:bodyPr>
          <a:lstStyle>
            <a:lvl1pPr marL="0" indent="0">
              <a:buNone/>
              <a:defRPr sz="18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p:cNvSpPr>
            <a:spLocks noGrp="1"/>
          </p:cNvSpPr>
          <p:nvPr>
            <p:ph type="body" sz="half" idx="15"/>
          </p:nvPr>
        </p:nvSpPr>
        <p:spPr>
          <a:xfrm>
            <a:off x="5372100" y="4485736"/>
            <a:ext cx="2743200" cy="1686464"/>
          </a:xfrm>
        </p:spPr>
        <p:txBody>
          <a:bodyPr>
            <a:normAutofit/>
          </a:bodyPr>
          <a:lstStyle>
            <a:lvl1pPr marL="0" indent="0">
              <a:buNone/>
              <a:defRPr sz="18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26598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hree Pictures with Caption">
    <p:spTree>
      <p:nvGrpSpPr>
        <p:cNvPr id="1" name=""/>
        <p:cNvGrpSpPr/>
        <p:nvPr/>
      </p:nvGrpSpPr>
      <p:grpSpPr>
        <a:xfrm>
          <a:off x="0" y="0"/>
          <a:ext cx="0" cy="0"/>
          <a:chOff x="0" y="0"/>
          <a:chExt cx="0" cy="0"/>
        </a:xfrm>
      </p:grpSpPr>
      <p:sp>
        <p:nvSpPr>
          <p:cNvPr id="8" name="Rectangle 7"/>
          <p:cNvSpPr/>
          <p:nvPr/>
        </p:nvSpPr>
        <p:spPr bwMode="hidden">
          <a:xfrm>
            <a:off x="742" y="685243"/>
            <a:ext cx="9143258" cy="13716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0" name="Rectangle 9"/>
          <p:cNvSpPr/>
          <p:nvPr/>
        </p:nvSpPr>
        <p:spPr>
          <a:xfrm>
            <a:off x="0" y="533400"/>
            <a:ext cx="9144000" cy="152400"/>
          </a:xfrm>
          <a:prstGeom prst="rect">
            <a:avLst/>
          </a:prstGeom>
          <a:gradFill flip="none" rotWithShape="1">
            <a:gsLst>
              <a:gs pos="0">
                <a:schemeClr val="accent4"/>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a:off x="628650" y="827089"/>
            <a:ext cx="3640227" cy="1143869"/>
          </a:xfrm>
        </p:spPr>
        <p:txBody>
          <a:bodyPr anchor="ctr"/>
          <a:lstStyle>
            <a:lvl1pPr>
              <a:defRPr sz="3200"/>
            </a:lvl1pPr>
          </a:lstStyle>
          <a:p>
            <a:r>
              <a:rPr lang="en-US"/>
              <a:t>Click to edit Master title style</a:t>
            </a:r>
          </a:p>
        </p:txBody>
      </p:sp>
      <p:sp>
        <p:nvSpPr>
          <p:cNvPr id="3" name="Picture Placeholder 2"/>
          <p:cNvSpPr>
            <a:spLocks noGrp="1"/>
          </p:cNvSpPr>
          <p:nvPr>
            <p:ph type="pic" idx="1"/>
          </p:nvPr>
        </p:nvSpPr>
        <p:spPr>
          <a:xfrm>
            <a:off x="4567686" y="533400"/>
            <a:ext cx="4233413" cy="393192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904116" y="4693204"/>
            <a:ext cx="3611234" cy="1478996"/>
          </a:xfrm>
        </p:spPr>
        <p:txBody>
          <a:bodyPr>
            <a:normAutofit/>
          </a:bodyPr>
          <a:lstStyle>
            <a:lvl1pPr marL="0" indent="0">
              <a:buNone/>
              <a:defRPr sz="18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
        <p:nvSpPr>
          <p:cNvPr id="15" name="Picture Placeholder 2"/>
          <p:cNvSpPr>
            <a:spLocks noGrp="1"/>
          </p:cNvSpPr>
          <p:nvPr>
            <p:ph type="pic" idx="14"/>
          </p:nvPr>
        </p:nvSpPr>
        <p:spPr>
          <a:xfrm rot="195460">
            <a:off x="2420987" y="2470557"/>
            <a:ext cx="1783080" cy="31089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p:cNvSpPr>
            <a:spLocks noGrp="1"/>
          </p:cNvSpPr>
          <p:nvPr>
            <p:ph type="pic" idx="13"/>
          </p:nvPr>
        </p:nvSpPr>
        <p:spPr>
          <a:xfrm rot="21394454">
            <a:off x="594525" y="2816440"/>
            <a:ext cx="1783080" cy="31089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78903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lt Three Pictures with Caption">
    <p:spTree>
      <p:nvGrpSpPr>
        <p:cNvPr id="1" name=""/>
        <p:cNvGrpSpPr/>
        <p:nvPr/>
      </p:nvGrpSpPr>
      <p:grpSpPr>
        <a:xfrm>
          <a:off x="0" y="0"/>
          <a:ext cx="0" cy="0"/>
          <a:chOff x="0" y="0"/>
          <a:chExt cx="0" cy="0"/>
        </a:xfrm>
      </p:grpSpPr>
      <p:sp>
        <p:nvSpPr>
          <p:cNvPr id="12" name="Rectangle 11"/>
          <p:cNvSpPr/>
          <p:nvPr/>
        </p:nvSpPr>
        <p:spPr bwMode="hidden">
          <a:xfrm>
            <a:off x="742" y="4800600"/>
            <a:ext cx="9143258" cy="13716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3" name="Rectangle 12"/>
          <p:cNvSpPr/>
          <p:nvPr/>
        </p:nvSpPr>
        <p:spPr>
          <a:xfrm>
            <a:off x="0" y="6172200"/>
            <a:ext cx="9144000" cy="152400"/>
          </a:xfrm>
          <a:prstGeom prst="rect">
            <a:avLst/>
          </a:prstGeom>
          <a:gradFill flip="none" rotWithShape="1">
            <a:gsLst>
              <a:gs pos="0">
                <a:schemeClr val="accent3"/>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title"/>
          </p:nvPr>
        </p:nvSpPr>
        <p:spPr>
          <a:xfrm>
            <a:off x="4571999" y="4891327"/>
            <a:ext cx="3932506" cy="1143869"/>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4572000" y="3446687"/>
            <a:ext cx="3932506" cy="1218766"/>
          </a:xfrm>
        </p:spPr>
        <p:txBody>
          <a:bodyPr>
            <a:normAutofit/>
          </a:bodyPr>
          <a:lstStyle>
            <a:lvl1pPr marL="0" indent="0">
              <a:buNone/>
              <a:defRPr sz="18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solidFill>
                  <a:prstClr val="white">
                    <a:tint val="75000"/>
                  </a:prstClr>
                </a:solidFill>
              </a:rPr>
              <a:pPr/>
              <a:t>12/5/2019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4C2412F-EBA6-4A6D-A4D4-2B90367D5631}" type="slidenum">
              <a:rPr lang="en-US" smtClean="0">
                <a:solidFill>
                  <a:prstClr val="white">
                    <a:tint val="75000"/>
                  </a:prstClr>
                </a:solidFill>
              </a:rPr>
              <a:pPr/>
              <a:t>‹#›</a:t>
            </a:fld>
            <a:endParaRPr lang="en-US">
              <a:solidFill>
                <a:prstClr val="white">
                  <a:tint val="75000"/>
                </a:prstClr>
              </a:solidFill>
            </a:endParaRPr>
          </a:p>
        </p:txBody>
      </p:sp>
      <p:sp>
        <p:nvSpPr>
          <p:cNvPr id="15" name="Picture Placeholder 2"/>
          <p:cNvSpPr>
            <a:spLocks noGrp="1"/>
          </p:cNvSpPr>
          <p:nvPr>
            <p:ph type="pic" idx="14"/>
          </p:nvPr>
        </p:nvSpPr>
        <p:spPr>
          <a:xfrm rot="21399265">
            <a:off x="4761087" y="454960"/>
            <a:ext cx="2468880" cy="246888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p:cNvSpPr>
            <a:spLocks noGrp="1"/>
          </p:cNvSpPr>
          <p:nvPr>
            <p:ph type="pic" idx="13"/>
          </p:nvPr>
        </p:nvSpPr>
        <p:spPr>
          <a:xfrm rot="303383">
            <a:off x="7245105" y="669025"/>
            <a:ext cx="1463322" cy="2551434"/>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p:cNvSpPr>
            <a:spLocks noGrp="1"/>
          </p:cNvSpPr>
          <p:nvPr>
            <p:ph type="pic" idx="1"/>
          </p:nvPr>
        </p:nvSpPr>
        <p:spPr>
          <a:xfrm>
            <a:off x="342901" y="350520"/>
            <a:ext cx="3771900" cy="597408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668323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cstate="email">
            <a:alphaModFix amt="6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14239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857875" y="6408800"/>
            <a:ext cx="1457325" cy="22641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39CEF9A-E7B3-4517-8038-65BEB7915A49}" type="datetimeFigureOut">
              <a:rPr lang="en-US" smtClean="0">
                <a:solidFill>
                  <a:prstClr val="white">
                    <a:tint val="75000"/>
                  </a:prstClr>
                </a:solidFill>
              </a:rPr>
              <a:pPr defTabSz="914400"/>
              <a:t>12/5/2019</a:t>
            </a:fld>
            <a:endParaRPr lang="en-US">
              <a:solidFill>
                <a:prstClr val="white">
                  <a:tint val="75000"/>
                </a:prstClr>
              </a:solidFill>
            </a:endParaRPr>
          </a:p>
        </p:txBody>
      </p:sp>
      <p:sp>
        <p:nvSpPr>
          <p:cNvPr id="5" name="Footer Placeholder 4"/>
          <p:cNvSpPr>
            <a:spLocks noGrp="1"/>
          </p:cNvSpPr>
          <p:nvPr>
            <p:ph type="ftr" sz="quarter" idx="3"/>
          </p:nvPr>
        </p:nvSpPr>
        <p:spPr>
          <a:xfrm>
            <a:off x="628650" y="6408800"/>
            <a:ext cx="5062538" cy="22641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a:solidFill>
                <a:prstClr val="white">
                  <a:tint val="75000"/>
                </a:prstClr>
              </a:solidFill>
            </a:endParaRPr>
          </a:p>
        </p:txBody>
      </p:sp>
      <p:sp>
        <p:nvSpPr>
          <p:cNvPr id="6" name="Slide Number Placeholder 5"/>
          <p:cNvSpPr>
            <a:spLocks noGrp="1"/>
          </p:cNvSpPr>
          <p:nvPr>
            <p:ph type="sldNum" sz="quarter" idx="4"/>
          </p:nvPr>
        </p:nvSpPr>
        <p:spPr>
          <a:xfrm>
            <a:off x="7481887" y="6408800"/>
            <a:ext cx="1033463" cy="22641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4C2412F-EBA6-4A6D-A4D4-2B90367D5631}" type="slidenum">
              <a:rPr lang="en-US" smtClean="0">
                <a:solidFill>
                  <a:prstClr val="white">
                    <a:tint val="75000"/>
                  </a:prstClr>
                </a:solidFill>
              </a:rPr>
              <a:pPr defTabSz="914400"/>
              <a:t>‹#›</a:t>
            </a:fld>
            <a:endParaRPr lang="en-US">
              <a:solidFill>
                <a:prstClr val="white">
                  <a:tint val="75000"/>
                </a:prstClr>
              </a:solidFill>
            </a:endParaRPr>
          </a:p>
        </p:txBody>
      </p:sp>
    </p:spTree>
    <p:extLst>
      <p:ext uri="{BB962C8B-B14F-4D97-AF65-F5344CB8AC3E}">
        <p14:creationId xmlns:p14="http://schemas.microsoft.com/office/powerpoint/2010/main" val="27401667"/>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96" userDrawn="1">
          <p15:clr>
            <a:srgbClr val="F26B43"/>
          </p15:clr>
        </p15:guide>
        <p15:guide id="4" pos="5364" userDrawn="1">
          <p15:clr>
            <a:srgbClr val="F26B43"/>
          </p15:clr>
        </p15:guide>
        <p15:guide id="5" pos="216" userDrawn="1">
          <p15:clr>
            <a:srgbClr val="F26B43"/>
          </p15:clr>
        </p15:guide>
        <p15:guide id="6" pos="5544" userDrawn="1">
          <p15:clr>
            <a:srgbClr val="F26B43"/>
          </p15:clr>
        </p15:guide>
        <p15:guide id="7" orient="horz" pos="216" userDrawn="1">
          <p15:clr>
            <a:srgbClr val="F26B43"/>
          </p15:clr>
        </p15:guide>
        <p15:guide id="8" orient="horz" pos="3888" userDrawn="1">
          <p15:clr>
            <a:srgbClr val="F26B43"/>
          </p15:clr>
        </p15:guide>
        <p15:guide id="9" orient="horz" pos="1152" userDrawn="1">
          <p15:clr>
            <a:srgbClr val="F26B43"/>
          </p15:clr>
        </p15:guide>
        <p15:guide id="10" pos="936" userDrawn="1">
          <p15:clr>
            <a:srgbClr val="F26B43"/>
          </p15:clr>
        </p15:guide>
        <p15:guide id="11" orient="horz" pos="960" userDrawn="1">
          <p15:clr>
            <a:srgbClr val="F26B43"/>
          </p15:clr>
        </p15:guide>
        <p15:guide id="12" orient="horz" pos="4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cstate="email">
            <a:alphaModFix amt="6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14239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857875" y="6408800"/>
            <a:ext cx="1457325" cy="22641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39CEF9A-E7B3-4517-8038-65BEB7915A49}" type="datetimeFigureOut">
              <a:rPr lang="en-US" smtClean="0">
                <a:solidFill>
                  <a:prstClr val="white">
                    <a:tint val="75000"/>
                  </a:prstClr>
                </a:solidFill>
              </a:rPr>
              <a:pPr defTabSz="914400"/>
              <a:t>12/5/2019</a:t>
            </a:fld>
            <a:endParaRPr lang="en-US">
              <a:solidFill>
                <a:prstClr val="white">
                  <a:tint val="75000"/>
                </a:prstClr>
              </a:solidFill>
            </a:endParaRPr>
          </a:p>
        </p:txBody>
      </p:sp>
      <p:sp>
        <p:nvSpPr>
          <p:cNvPr id="5" name="Footer Placeholder 4"/>
          <p:cNvSpPr>
            <a:spLocks noGrp="1"/>
          </p:cNvSpPr>
          <p:nvPr>
            <p:ph type="ftr" sz="quarter" idx="3"/>
          </p:nvPr>
        </p:nvSpPr>
        <p:spPr>
          <a:xfrm>
            <a:off x="628650" y="6408800"/>
            <a:ext cx="5062538" cy="22641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a:solidFill>
                <a:prstClr val="white">
                  <a:tint val="75000"/>
                </a:prstClr>
              </a:solidFill>
            </a:endParaRPr>
          </a:p>
        </p:txBody>
      </p:sp>
      <p:sp>
        <p:nvSpPr>
          <p:cNvPr id="6" name="Slide Number Placeholder 5"/>
          <p:cNvSpPr>
            <a:spLocks noGrp="1"/>
          </p:cNvSpPr>
          <p:nvPr>
            <p:ph type="sldNum" sz="quarter" idx="4"/>
          </p:nvPr>
        </p:nvSpPr>
        <p:spPr>
          <a:xfrm>
            <a:off x="7481887" y="6408800"/>
            <a:ext cx="1033463" cy="22641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4C2412F-EBA6-4A6D-A4D4-2B90367D5631}" type="slidenum">
              <a:rPr lang="en-US" smtClean="0">
                <a:solidFill>
                  <a:prstClr val="white">
                    <a:tint val="75000"/>
                  </a:prstClr>
                </a:solidFill>
              </a:rPr>
              <a:pPr defTabSz="914400"/>
              <a:t>‹#›</a:t>
            </a:fld>
            <a:endParaRPr lang="en-US">
              <a:solidFill>
                <a:prstClr val="white">
                  <a:tint val="75000"/>
                </a:prstClr>
              </a:solidFill>
            </a:endParaRPr>
          </a:p>
        </p:txBody>
      </p:sp>
    </p:spTree>
    <p:extLst>
      <p:ext uri="{BB962C8B-B14F-4D97-AF65-F5344CB8AC3E}">
        <p14:creationId xmlns:p14="http://schemas.microsoft.com/office/powerpoint/2010/main" val="3004027763"/>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96" userDrawn="1">
          <p15:clr>
            <a:srgbClr val="F26B43"/>
          </p15:clr>
        </p15:guide>
        <p15:guide id="4" pos="5364" userDrawn="1">
          <p15:clr>
            <a:srgbClr val="F26B43"/>
          </p15:clr>
        </p15:guide>
        <p15:guide id="5" pos="216" userDrawn="1">
          <p15:clr>
            <a:srgbClr val="F26B43"/>
          </p15:clr>
        </p15:guide>
        <p15:guide id="6" pos="5544" userDrawn="1">
          <p15:clr>
            <a:srgbClr val="F26B43"/>
          </p15:clr>
        </p15:guide>
        <p15:guide id="7" orient="horz" pos="216" userDrawn="1">
          <p15:clr>
            <a:srgbClr val="F26B43"/>
          </p15:clr>
        </p15:guide>
        <p15:guide id="8" orient="horz" pos="3888" userDrawn="1">
          <p15:clr>
            <a:srgbClr val="F26B43"/>
          </p15:clr>
        </p15:guide>
        <p15:guide id="9" orient="horz" pos="1152" userDrawn="1">
          <p15:clr>
            <a:srgbClr val="F26B43"/>
          </p15:clr>
        </p15:guide>
        <p15:guide id="10" pos="936" userDrawn="1">
          <p15:clr>
            <a:srgbClr val="F26B43"/>
          </p15:clr>
        </p15:guide>
        <p15:guide id="11" orient="horz" pos="960" userDrawn="1">
          <p15:clr>
            <a:srgbClr val="F26B43"/>
          </p15:clr>
        </p15:guide>
        <p15:guide id="12" orient="horz" pos="4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0" cstate="email">
            <a:alphaModFix amt="6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39CEF9A-E7B3-4517-8038-65BEB7915A49}" type="datetimeFigureOut">
              <a:rPr lang="en-US" smtClean="0">
                <a:solidFill>
                  <a:prstClr val="white">
                    <a:tint val="75000"/>
                  </a:prstClr>
                </a:solidFill>
              </a:rPr>
              <a:pPr defTabSz="914400"/>
              <a:t>12/5/2019</a:t>
            </a:fld>
            <a:endParaRPr lang="en-US">
              <a:solidFill>
                <a:prstClr val="white">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white">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4C2412F-EBA6-4A6D-A4D4-2B90367D5631}" type="slidenum">
              <a:rPr lang="en-US" smtClean="0">
                <a:solidFill>
                  <a:prstClr val="white">
                    <a:tint val="75000"/>
                  </a:prstClr>
                </a:solidFill>
              </a:rPr>
              <a:pPr defTabSz="914400"/>
              <a:t>‹#›</a:t>
            </a:fld>
            <a:endParaRPr lang="en-US">
              <a:solidFill>
                <a:prstClr val="white">
                  <a:tint val="75000"/>
                </a:prstClr>
              </a:solidFill>
            </a:endParaRPr>
          </a:p>
        </p:txBody>
      </p:sp>
    </p:spTree>
    <p:extLst>
      <p:ext uri="{BB962C8B-B14F-4D97-AF65-F5344CB8AC3E}">
        <p14:creationId xmlns:p14="http://schemas.microsoft.com/office/powerpoint/2010/main" val="1589616507"/>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 id="2147484011" r:id="rId25"/>
    <p:sldLayoutId id="2147484012" r:id="rId26"/>
    <p:sldLayoutId id="2147483967" r:id="rId27"/>
    <p:sldLayoutId id="2147484013" r:id="rId2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10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53.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s>
</file>

<file path=ppt/slides/_rels/slide101.xml.rels><?xml version="1.0" encoding="UTF-8" standalone="yes"?>
<Relationships xmlns="http://schemas.openxmlformats.org/package/2006/relationships"><Relationship Id="rId8" Type="http://schemas.openxmlformats.org/officeDocument/2006/relationships/image" Target="../media/image229.jpeg"/><Relationship Id="rId3" Type="http://schemas.openxmlformats.org/officeDocument/2006/relationships/image" Target="../media/image224.jpeg"/><Relationship Id="rId7" Type="http://schemas.openxmlformats.org/officeDocument/2006/relationships/image" Target="../media/image228.jpeg"/><Relationship Id="rId2" Type="http://schemas.openxmlformats.org/officeDocument/2006/relationships/image" Target="../media/image223.jpeg"/><Relationship Id="rId1" Type="http://schemas.openxmlformats.org/officeDocument/2006/relationships/slideLayout" Target="../slideLayouts/slideLayout55.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s>
</file>

<file path=ppt/slides/_rels/slide102.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hyperlink" Target="http://magadhmahilacollege.org/annual-day-2019/" TargetMode="External"/><Relationship Id="rId7" Type="http://schemas.openxmlformats.org/officeDocument/2006/relationships/image" Target="../media/image234.jpeg"/><Relationship Id="rId2" Type="http://schemas.openxmlformats.org/officeDocument/2006/relationships/image" Target="../media/image230.jpeg"/><Relationship Id="rId1" Type="http://schemas.openxmlformats.org/officeDocument/2006/relationships/slideLayout" Target="../slideLayouts/slideLayout54.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103.xml.rels><?xml version="1.0" encoding="UTF-8" standalone="yes"?>
<Relationships xmlns="http://schemas.openxmlformats.org/package/2006/relationships"><Relationship Id="rId3" Type="http://schemas.openxmlformats.org/officeDocument/2006/relationships/image" Target="../media/image237.jpeg"/><Relationship Id="rId7" Type="http://schemas.openxmlformats.org/officeDocument/2006/relationships/image" Target="../media/image240.jpeg"/><Relationship Id="rId2" Type="http://schemas.openxmlformats.org/officeDocument/2006/relationships/image" Target="../media/image236.jpeg"/><Relationship Id="rId1" Type="http://schemas.openxmlformats.org/officeDocument/2006/relationships/slideLayout" Target="../slideLayouts/slideLayout56.xml"/><Relationship Id="rId6" Type="http://schemas.openxmlformats.org/officeDocument/2006/relationships/hyperlink" Target="http://magadhmahilacollege.org/republic-day-celebration-2019/" TargetMode="External"/><Relationship Id="rId5" Type="http://schemas.openxmlformats.org/officeDocument/2006/relationships/image" Target="../media/image239.png"/><Relationship Id="rId4" Type="http://schemas.openxmlformats.org/officeDocument/2006/relationships/image" Target="../media/image238.jpeg"/></Relationships>
</file>

<file path=ppt/slides/_rels/slide104.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image" Target="../media/image242.jpeg"/><Relationship Id="rId7" Type="http://schemas.openxmlformats.org/officeDocument/2006/relationships/image" Target="../media/image246.jpeg"/><Relationship Id="rId12" Type="http://schemas.openxmlformats.org/officeDocument/2006/relationships/image" Target="../media/image251.jpeg"/><Relationship Id="rId2" Type="http://schemas.openxmlformats.org/officeDocument/2006/relationships/image" Target="../media/image241.jpeg"/><Relationship Id="rId1" Type="http://schemas.openxmlformats.org/officeDocument/2006/relationships/slideLayout" Target="../slideLayouts/slideLayout64.xml"/><Relationship Id="rId6" Type="http://schemas.openxmlformats.org/officeDocument/2006/relationships/image" Target="../media/image245.jpeg"/><Relationship Id="rId11" Type="http://schemas.openxmlformats.org/officeDocument/2006/relationships/image" Target="../media/image250.jpeg"/><Relationship Id="rId5" Type="http://schemas.openxmlformats.org/officeDocument/2006/relationships/image" Target="../media/image244.jpeg"/><Relationship Id="rId10" Type="http://schemas.openxmlformats.org/officeDocument/2006/relationships/image" Target="../media/image249.jpeg"/><Relationship Id="rId4" Type="http://schemas.openxmlformats.org/officeDocument/2006/relationships/image" Target="../media/image243.jpeg"/><Relationship Id="rId9" Type="http://schemas.openxmlformats.org/officeDocument/2006/relationships/image" Target="../media/image248.jpeg"/></Relationships>
</file>

<file path=ppt/slides/_rels/slide105.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56.xml"/><Relationship Id="rId6" Type="http://schemas.openxmlformats.org/officeDocument/2006/relationships/image" Target="../media/image256.jpeg"/><Relationship Id="rId5" Type="http://schemas.openxmlformats.org/officeDocument/2006/relationships/image" Target="../media/image255.jpeg"/><Relationship Id="rId4" Type="http://schemas.openxmlformats.org/officeDocument/2006/relationships/image" Target="../media/image254.jpeg"/></Relationships>
</file>

<file path=ppt/slides/_rels/slide106.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52.xml"/><Relationship Id="rId4" Type="http://schemas.openxmlformats.org/officeDocument/2006/relationships/image" Target="../media/image259.jpeg"/></Relationships>
</file>

<file path=ppt/slides/_rels/slide107.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62.xml"/></Relationships>
</file>

<file path=ppt/slides/_rels/slide108.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eg"/><Relationship Id="rId1" Type="http://schemas.openxmlformats.org/officeDocument/2006/relationships/slideLayout" Target="../slideLayouts/slideLayout62.xml"/><Relationship Id="rId4" Type="http://schemas.openxmlformats.org/officeDocument/2006/relationships/image" Target="../media/image264.jpeg"/></Relationships>
</file>

<file path=ppt/slides/_rels/slide109.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jpeg"/><Relationship Id="rId1" Type="http://schemas.openxmlformats.org/officeDocument/2006/relationships/slideLayout" Target="../slideLayouts/slideLayout62.xml"/><Relationship Id="rId4" Type="http://schemas.openxmlformats.org/officeDocument/2006/relationships/image" Target="../media/image267.jpe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2.xml"/></Relationships>
</file>

<file path=ppt/slides/_rels/slide110.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3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5.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6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7.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jpeg"/><Relationship Id="rId1" Type="http://schemas.openxmlformats.org/officeDocument/2006/relationships/slideLayout" Target="../slideLayouts/slideLayout45.xml"/><Relationship Id="rId4" Type="http://schemas.openxmlformats.org/officeDocument/2006/relationships/image" Target="../media/image273.jpeg"/></Relationships>
</file>

<file path=ppt/slides/_rels/slide118.xml.rels><?xml version="1.0" encoding="UTF-8" standalone="yes"?>
<Relationships xmlns="http://schemas.openxmlformats.org/package/2006/relationships"><Relationship Id="rId3" Type="http://schemas.openxmlformats.org/officeDocument/2006/relationships/image" Target="../media/image275.jpeg"/><Relationship Id="rId7" Type="http://schemas.openxmlformats.org/officeDocument/2006/relationships/image" Target="../media/image279.jpeg"/><Relationship Id="rId2" Type="http://schemas.openxmlformats.org/officeDocument/2006/relationships/image" Target="../media/image274.jpeg"/><Relationship Id="rId1" Type="http://schemas.openxmlformats.org/officeDocument/2006/relationships/slideLayout" Target="../slideLayouts/slideLayout61.xml"/><Relationship Id="rId6" Type="http://schemas.openxmlformats.org/officeDocument/2006/relationships/image" Target="../media/image278.jpeg"/><Relationship Id="rId5" Type="http://schemas.openxmlformats.org/officeDocument/2006/relationships/image" Target="../media/image277.jpeg"/><Relationship Id="rId4" Type="http://schemas.openxmlformats.org/officeDocument/2006/relationships/image" Target="../media/image276.jpeg"/></Relationships>
</file>

<file path=ppt/slides/_rels/slide119.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2.xml"/></Relationships>
</file>

<file path=ppt/slides/_rels/slide120.xml.rels><?xml version="1.0" encoding="UTF-8" standalone="yes"?>
<Relationships xmlns="http://schemas.openxmlformats.org/package/2006/relationships"><Relationship Id="rId3" Type="http://schemas.openxmlformats.org/officeDocument/2006/relationships/image" Target="../media/image283.jpeg"/><Relationship Id="rId7" Type="http://schemas.openxmlformats.org/officeDocument/2006/relationships/image" Target="../media/image286.jpeg"/><Relationship Id="rId2" Type="http://schemas.openxmlformats.org/officeDocument/2006/relationships/image" Target="../media/image282.jpeg"/><Relationship Id="rId1" Type="http://schemas.openxmlformats.org/officeDocument/2006/relationships/slideLayout" Target="../slideLayouts/slideLayout61.xml"/><Relationship Id="rId6" Type="http://schemas.openxmlformats.org/officeDocument/2006/relationships/image" Target="../media/image285.jpeg"/><Relationship Id="rId5" Type="http://schemas.openxmlformats.org/officeDocument/2006/relationships/image" Target="../media/image284.jpeg"/><Relationship Id="rId4" Type="http://schemas.openxmlformats.org/officeDocument/2006/relationships/image" Target="../media/image277.jpeg"/></Relationships>
</file>

<file path=ppt/slides/_rels/slide121.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image" Target="../media/image287.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10.xml"/><Relationship Id="rId4" Type="http://schemas.openxmlformats.org/officeDocument/2006/relationships/image" Target="../media/image291.jpeg"/></Relationships>
</file>

<file path=ppt/slides/_rels/slide123.xml.rels><?xml version="1.0" encoding="UTF-8" standalone="yes"?>
<Relationships xmlns="http://schemas.openxmlformats.org/package/2006/relationships"><Relationship Id="rId3" Type="http://schemas.openxmlformats.org/officeDocument/2006/relationships/image" Target="../media/image293.jpeg"/><Relationship Id="rId7" Type="http://schemas.openxmlformats.org/officeDocument/2006/relationships/image" Target="../media/image297.jpeg"/><Relationship Id="rId2" Type="http://schemas.openxmlformats.org/officeDocument/2006/relationships/image" Target="../media/image292.jpeg"/><Relationship Id="rId1" Type="http://schemas.openxmlformats.org/officeDocument/2006/relationships/slideLayout" Target="../slideLayouts/slideLayout54.xml"/><Relationship Id="rId6" Type="http://schemas.openxmlformats.org/officeDocument/2006/relationships/image" Target="../media/image296.jpeg"/><Relationship Id="rId5" Type="http://schemas.openxmlformats.org/officeDocument/2006/relationships/image" Target="../media/image295.jpeg"/><Relationship Id="rId4" Type="http://schemas.openxmlformats.org/officeDocument/2006/relationships/image" Target="../media/image294.jpeg"/></Relationships>
</file>

<file path=ppt/slides/_rels/slide124.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image" Target="../media/image298.jpeg"/><Relationship Id="rId1" Type="http://schemas.openxmlformats.org/officeDocument/2006/relationships/slideLayout" Target="../slideLayouts/slideLayout53.xml"/><Relationship Id="rId6" Type="http://schemas.openxmlformats.org/officeDocument/2006/relationships/image" Target="../media/image302.jpeg"/><Relationship Id="rId5" Type="http://schemas.openxmlformats.org/officeDocument/2006/relationships/image" Target="../media/image301.jpeg"/><Relationship Id="rId4" Type="http://schemas.openxmlformats.org/officeDocument/2006/relationships/image" Target="../media/image300.jpeg"/></Relationships>
</file>

<file path=ppt/slides/_rels/slide125.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image" Target="../media/image303.jpeg"/><Relationship Id="rId1" Type="http://schemas.openxmlformats.org/officeDocument/2006/relationships/slideLayout" Target="../slideLayouts/slideLayout27.xml"/><Relationship Id="rId4" Type="http://schemas.openxmlformats.org/officeDocument/2006/relationships/image" Target="../media/image305.jpeg"/></Relationships>
</file>

<file path=ppt/slides/_rels/slide126.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06.jpeg"/><Relationship Id="rId1" Type="http://schemas.openxmlformats.org/officeDocument/2006/relationships/slideLayout" Target="../slideLayouts/slideLayout60.xml"/></Relationships>
</file>

<file path=ppt/slides/_rels/slide127.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image" Target="../media/image308.jpeg"/><Relationship Id="rId1" Type="http://schemas.openxmlformats.org/officeDocument/2006/relationships/slideLayout" Target="../slideLayouts/slideLayout60.xml"/></Relationships>
</file>

<file path=ppt/slides/_rels/slide128.xml.rels><?xml version="1.0" encoding="UTF-8" standalone="yes"?>
<Relationships xmlns="http://schemas.openxmlformats.org/package/2006/relationships"><Relationship Id="rId3" Type="http://schemas.openxmlformats.org/officeDocument/2006/relationships/image" Target="../media/image311.jpeg"/><Relationship Id="rId7" Type="http://schemas.openxmlformats.org/officeDocument/2006/relationships/image" Target="../media/image315.jpeg"/><Relationship Id="rId2" Type="http://schemas.openxmlformats.org/officeDocument/2006/relationships/image" Target="../media/image310.jpeg"/><Relationship Id="rId1" Type="http://schemas.openxmlformats.org/officeDocument/2006/relationships/slideLayout" Target="../slideLayouts/slideLayout50.xml"/><Relationship Id="rId6" Type="http://schemas.openxmlformats.org/officeDocument/2006/relationships/image" Target="../media/image314.jpeg"/><Relationship Id="rId5" Type="http://schemas.openxmlformats.org/officeDocument/2006/relationships/image" Target="../media/image313.jpeg"/><Relationship Id="rId4" Type="http://schemas.openxmlformats.org/officeDocument/2006/relationships/image" Target="../media/image312.jpeg"/></Relationships>
</file>

<file path=ppt/slides/_rels/slide129.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image" Target="../media/image316.jpe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130.xml.rels><?xml version="1.0" encoding="UTF-8" standalone="yes"?>
<Relationships xmlns="http://schemas.openxmlformats.org/package/2006/relationships"><Relationship Id="rId3" Type="http://schemas.openxmlformats.org/officeDocument/2006/relationships/image" Target="../media/image319.jpeg"/><Relationship Id="rId7" Type="http://schemas.openxmlformats.org/officeDocument/2006/relationships/image" Target="../media/image323.jpeg"/><Relationship Id="rId2" Type="http://schemas.openxmlformats.org/officeDocument/2006/relationships/image" Target="../media/image318.jpeg"/><Relationship Id="rId1" Type="http://schemas.openxmlformats.org/officeDocument/2006/relationships/slideLayout" Target="../slideLayouts/slideLayout50.xml"/><Relationship Id="rId6" Type="http://schemas.openxmlformats.org/officeDocument/2006/relationships/image" Target="../media/image322.jpeg"/><Relationship Id="rId5" Type="http://schemas.openxmlformats.org/officeDocument/2006/relationships/image" Target="../media/image321.jpeg"/><Relationship Id="rId4" Type="http://schemas.openxmlformats.org/officeDocument/2006/relationships/image" Target="../media/image320.jpeg"/></Relationships>
</file>

<file path=ppt/slides/_rels/slide131.xml.rels><?xml version="1.0" encoding="UTF-8" standalone="yes"?>
<Relationships xmlns="http://schemas.openxmlformats.org/package/2006/relationships"><Relationship Id="rId3" Type="http://schemas.openxmlformats.org/officeDocument/2006/relationships/image" Target="../media/image325.jpeg"/><Relationship Id="rId7" Type="http://schemas.openxmlformats.org/officeDocument/2006/relationships/image" Target="../media/image329.jpeg"/><Relationship Id="rId2" Type="http://schemas.openxmlformats.org/officeDocument/2006/relationships/image" Target="../media/image324.jpeg"/><Relationship Id="rId1" Type="http://schemas.openxmlformats.org/officeDocument/2006/relationships/slideLayout" Target="../slideLayouts/slideLayout61.xml"/><Relationship Id="rId6" Type="http://schemas.openxmlformats.org/officeDocument/2006/relationships/image" Target="../media/image328.jpeg"/><Relationship Id="rId5" Type="http://schemas.openxmlformats.org/officeDocument/2006/relationships/image" Target="../media/image327.jpeg"/><Relationship Id="rId4" Type="http://schemas.openxmlformats.org/officeDocument/2006/relationships/image" Target="../media/image326.jpeg"/></Relationships>
</file>

<file path=ppt/slides/_rels/slide132.xml.rels><?xml version="1.0" encoding="UTF-8" standalone="yes"?>
<Relationships xmlns="http://schemas.openxmlformats.org/package/2006/relationships"><Relationship Id="rId3" Type="http://schemas.openxmlformats.org/officeDocument/2006/relationships/image" Target="../media/image331.jpeg"/><Relationship Id="rId7" Type="http://schemas.openxmlformats.org/officeDocument/2006/relationships/image" Target="../media/image335.jpeg"/><Relationship Id="rId2" Type="http://schemas.openxmlformats.org/officeDocument/2006/relationships/image" Target="../media/image330.jpeg"/><Relationship Id="rId1" Type="http://schemas.openxmlformats.org/officeDocument/2006/relationships/slideLayout" Target="../slideLayouts/slideLayout62.xml"/><Relationship Id="rId6" Type="http://schemas.openxmlformats.org/officeDocument/2006/relationships/image" Target="../media/image334.jpeg"/><Relationship Id="rId5" Type="http://schemas.openxmlformats.org/officeDocument/2006/relationships/image" Target="../media/image333.jpeg"/><Relationship Id="rId4" Type="http://schemas.openxmlformats.org/officeDocument/2006/relationships/image" Target="../media/image332.jpeg"/></Relationships>
</file>

<file path=ppt/slides/_rels/slide133.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image" Target="../media/image336.jpeg"/><Relationship Id="rId1" Type="http://schemas.openxmlformats.org/officeDocument/2006/relationships/slideLayout" Target="../slideLayouts/slideLayout56.xml"/><Relationship Id="rId6" Type="http://schemas.openxmlformats.org/officeDocument/2006/relationships/image" Target="../media/image340.jpeg"/><Relationship Id="rId5" Type="http://schemas.openxmlformats.org/officeDocument/2006/relationships/image" Target="../media/image339.jpeg"/><Relationship Id="rId4" Type="http://schemas.openxmlformats.org/officeDocument/2006/relationships/image" Target="../media/image338.jpeg"/></Relationships>
</file>

<file path=ppt/slides/_rels/slide134.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image" Target="../media/image341.jpeg"/><Relationship Id="rId1" Type="http://schemas.openxmlformats.org/officeDocument/2006/relationships/slideLayout" Target="../slideLayouts/slideLayout51.xml"/><Relationship Id="rId4" Type="http://schemas.openxmlformats.org/officeDocument/2006/relationships/image" Target="../media/image343.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6.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4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9.xml.rels><?xml version="1.0" encoding="UTF-8" standalone="yes"?>
<Relationships xmlns="http://schemas.openxmlformats.org/package/2006/relationships"><Relationship Id="rId2" Type="http://schemas.openxmlformats.org/officeDocument/2006/relationships/image" Target="../media/image345.jpe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140.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image" Target="../media/image346.jpeg"/><Relationship Id="rId1" Type="http://schemas.openxmlformats.org/officeDocument/2006/relationships/slideLayout" Target="../slideLayouts/slideLayout43.xml"/><Relationship Id="rId5" Type="http://schemas.openxmlformats.org/officeDocument/2006/relationships/image" Target="../media/image349.jpeg"/><Relationship Id="rId4" Type="http://schemas.openxmlformats.org/officeDocument/2006/relationships/image" Target="../media/image348.jpeg"/></Relationships>
</file>

<file path=ppt/slides/_rels/slide141.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image" Target="../media/image350.jpeg"/><Relationship Id="rId1" Type="http://schemas.openxmlformats.org/officeDocument/2006/relationships/slideLayout" Target="../slideLayouts/slideLayout43.xml"/><Relationship Id="rId5" Type="http://schemas.openxmlformats.org/officeDocument/2006/relationships/image" Target="../media/image353.jpeg"/><Relationship Id="rId4" Type="http://schemas.openxmlformats.org/officeDocument/2006/relationships/image" Target="../media/image352.jpeg"/></Relationships>
</file>

<file path=ppt/slides/_rels/slide142.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image" Target="../media/image354.jpeg"/><Relationship Id="rId1" Type="http://schemas.openxmlformats.org/officeDocument/2006/relationships/slideLayout" Target="../slideLayouts/slideLayout43.xml"/><Relationship Id="rId5" Type="http://schemas.openxmlformats.org/officeDocument/2006/relationships/image" Target="../media/image357.jpeg"/><Relationship Id="rId4" Type="http://schemas.openxmlformats.org/officeDocument/2006/relationships/image" Target="../media/image356.jpeg"/></Relationships>
</file>

<file path=ppt/slides/_rels/slide143.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image" Target="../media/image358.jpeg"/><Relationship Id="rId1" Type="http://schemas.openxmlformats.org/officeDocument/2006/relationships/slideLayout" Target="../slideLayouts/slideLayout43.xml"/><Relationship Id="rId5" Type="http://schemas.openxmlformats.org/officeDocument/2006/relationships/image" Target="../media/image361.jpeg"/><Relationship Id="rId4" Type="http://schemas.openxmlformats.org/officeDocument/2006/relationships/image" Target="../media/image360.jpeg"/></Relationships>
</file>

<file path=ppt/slides/_rels/slide144.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image" Target="../media/image362.jpeg"/><Relationship Id="rId1" Type="http://schemas.openxmlformats.org/officeDocument/2006/relationships/slideLayout" Target="../slideLayouts/slideLayout43.xml"/><Relationship Id="rId5" Type="http://schemas.openxmlformats.org/officeDocument/2006/relationships/image" Target="../media/image365.jpeg"/><Relationship Id="rId4" Type="http://schemas.openxmlformats.org/officeDocument/2006/relationships/image" Target="../media/image364.jpeg"/></Relationships>
</file>

<file path=ppt/slides/_rels/slide145.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image" Target="../media/image366.jpeg"/><Relationship Id="rId1" Type="http://schemas.openxmlformats.org/officeDocument/2006/relationships/slideLayout" Target="../slideLayouts/slideLayout43.xml"/><Relationship Id="rId5" Type="http://schemas.openxmlformats.org/officeDocument/2006/relationships/image" Target="../media/image369.jpeg"/><Relationship Id="rId4" Type="http://schemas.openxmlformats.org/officeDocument/2006/relationships/image" Target="../media/image368.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42.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4.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38.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38.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chart" Target="../charts/char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chart" Target="../charts/chart5.xml"/></Relationships>
</file>

<file path=ppt/slides/_rels/slide3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4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4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50.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38.xml"/><Relationship Id="rId1" Type="http://schemas.openxmlformats.org/officeDocument/2006/relationships/vmlDrawing" Target="../drawings/vmlDrawing1.vml"/><Relationship Id="rId4" Type="http://schemas.openxmlformats.org/officeDocument/2006/relationships/image" Target="../media/image28.emf"/></Relationships>
</file>

<file path=ppt/slides/_rels/slide3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3.xml"/><Relationship Id="rId5" Type="http://schemas.openxmlformats.org/officeDocument/2006/relationships/image" Target="../media/image32.jpe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1.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52.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1.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3.xml"/><Relationship Id="rId6" Type="http://schemas.openxmlformats.org/officeDocument/2006/relationships/image" Target="../media/image47.jpeg"/><Relationship Id="rId5" Type="http://schemas.openxmlformats.org/officeDocument/2006/relationships/image" Target="../media/image46.jpeg"/><Relationship Id="rId4" Type="http://schemas.microsoft.com/office/2007/relationships/hdphoto" Target="../media/hdphoto4.wdp"/></Relationships>
</file>

<file path=ppt/slides/_rels/slide44.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48.png"/><Relationship Id="rId1" Type="http://schemas.openxmlformats.org/officeDocument/2006/relationships/slideLayout" Target="../slideLayouts/slideLayout52.xml"/><Relationship Id="rId6" Type="http://schemas.openxmlformats.org/officeDocument/2006/relationships/image" Target="../media/image50.png"/><Relationship Id="rId5" Type="http://schemas.microsoft.com/office/2007/relationships/hdphoto" Target="../media/hdphoto6.wdp"/><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53.jpeg"/><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2.xml"/><Relationship Id="rId5" Type="http://schemas.openxmlformats.org/officeDocument/2006/relationships/image" Target="../media/image57.jpe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8.xml"/><Relationship Id="rId5" Type="http://schemas.openxmlformats.org/officeDocument/2006/relationships/image" Target="../media/image66.jpeg"/><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43.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52.xml"/><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5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54.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59.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png"/><Relationship Id="rId1" Type="http://schemas.openxmlformats.org/officeDocument/2006/relationships/slideLayout" Target="../slideLayouts/slideLayout55.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52.xml"/><Relationship Id="rId4" Type="http://schemas.openxmlformats.org/officeDocument/2006/relationships/image" Target="../media/image101.jpeg"/></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52.xml"/><Relationship Id="rId4" Type="http://schemas.openxmlformats.org/officeDocument/2006/relationships/image" Target="../media/image104.jpeg"/></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52.xml"/><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52.xml"/><Relationship Id="rId4" Type="http://schemas.openxmlformats.org/officeDocument/2006/relationships/image" Target="../media/image112.jpeg"/></Relationships>
</file>

<file path=ppt/slides/_rels/slide6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55.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66.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54.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56.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6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58.xml"/><Relationship Id="rId4" Type="http://schemas.openxmlformats.org/officeDocument/2006/relationships/image" Target="../media/image133.jpe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58.xml"/></Relationships>
</file>

<file path=ppt/slides/_rels/slide71.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5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142.jpeg"/><Relationship Id="rId1" Type="http://schemas.openxmlformats.org/officeDocument/2006/relationships/slideLayout" Target="../slideLayouts/slideLayout53.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7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42.xml"/><Relationship Id="rId4" Type="http://schemas.openxmlformats.org/officeDocument/2006/relationships/image" Target="../media/image150.jpeg"/></Relationships>
</file>

<file path=ppt/slides/_rels/slide7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53.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7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52.xml"/><Relationship Id="rId4" Type="http://schemas.openxmlformats.org/officeDocument/2006/relationships/image" Target="../media/image158.jpeg"/></Relationships>
</file>

<file path=ppt/slides/_rels/slide79.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image" Target="../media/image159.jpeg"/><Relationship Id="rId1" Type="http://schemas.openxmlformats.org/officeDocument/2006/relationships/slideLayout" Target="../slideLayouts/slideLayout59.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 Id="rId9" Type="http://schemas.openxmlformats.org/officeDocument/2006/relationships/image" Target="../media/image166.jpe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image" Target="../media/image167.jpeg"/><Relationship Id="rId1" Type="http://schemas.openxmlformats.org/officeDocument/2006/relationships/slideLayout" Target="../slideLayouts/slideLayout59.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image" Target="../media/image174.jpeg"/><Relationship Id="rId1" Type="http://schemas.openxmlformats.org/officeDocument/2006/relationships/slideLayout" Target="../slideLayouts/slideLayout38.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83.xml.rels><?xml version="1.0" encoding="UTF-8" standalone="yes"?>
<Relationships xmlns="http://schemas.openxmlformats.org/package/2006/relationships"><Relationship Id="rId8" Type="http://schemas.openxmlformats.org/officeDocument/2006/relationships/hyperlink" Target="http://magadhmahilacollege.org/Handbook-2018%20(Magadh%20Mahila%20College).pdf" TargetMode="External"/><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image" Target="../media/image180.jpeg"/><Relationship Id="rId1" Type="http://schemas.openxmlformats.org/officeDocument/2006/relationships/slideLayout" Target="../slideLayouts/slideLayout50.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8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3" Type="http://schemas.openxmlformats.org/officeDocument/2006/relationships/image" Target="../media/image189.jpeg"/><Relationship Id="rId7" Type="http://schemas.openxmlformats.org/officeDocument/2006/relationships/image" Target="../media/image193.jpeg"/><Relationship Id="rId2" Type="http://schemas.openxmlformats.org/officeDocument/2006/relationships/image" Target="../media/image188.jpeg"/><Relationship Id="rId1" Type="http://schemas.openxmlformats.org/officeDocument/2006/relationships/slideLayout" Target="../slideLayouts/slideLayout54.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9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44.xml"/></Relationships>
</file>

<file path=ppt/slides/_rels/slide9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52.xml"/><Relationship Id="rId5" Type="http://schemas.openxmlformats.org/officeDocument/2006/relationships/hyperlink" Target="http://magadhmahilacollege.org/awareness-programme-on-cancer-care-and-cure/" TargetMode="External"/><Relationship Id="rId4" Type="http://schemas.openxmlformats.org/officeDocument/2006/relationships/image" Target="../media/image198.jpeg"/></Relationships>
</file>

<file path=ppt/slides/_rels/slide97.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0.jpeg"/><Relationship Id="rId7" Type="http://schemas.openxmlformats.org/officeDocument/2006/relationships/image" Target="../media/image204.jpeg"/><Relationship Id="rId2" Type="http://schemas.openxmlformats.org/officeDocument/2006/relationships/image" Target="../media/image199.jpeg"/><Relationship Id="rId1" Type="http://schemas.openxmlformats.org/officeDocument/2006/relationships/slideLayout" Target="../slideLayouts/slideLayout55.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s>
</file>

<file path=ppt/slides/_rels/slide98.xml.rels><?xml version="1.0" encoding="UTF-8" standalone="yes"?>
<Relationships xmlns="http://schemas.openxmlformats.org/package/2006/relationships"><Relationship Id="rId3" Type="http://schemas.openxmlformats.org/officeDocument/2006/relationships/image" Target="../media/image207.jpeg"/><Relationship Id="rId7" Type="http://schemas.openxmlformats.org/officeDocument/2006/relationships/image" Target="../media/image211.jpeg"/><Relationship Id="rId2" Type="http://schemas.openxmlformats.org/officeDocument/2006/relationships/image" Target="../media/image206.jpeg"/><Relationship Id="rId1" Type="http://schemas.openxmlformats.org/officeDocument/2006/relationships/slideLayout" Target="../slideLayouts/slideLayout54.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99.xml.rels><?xml version="1.0" encoding="UTF-8" standalone="yes"?>
<Relationships xmlns="http://schemas.openxmlformats.org/package/2006/relationships"><Relationship Id="rId3" Type="http://schemas.openxmlformats.org/officeDocument/2006/relationships/image" Target="../media/image213.jpeg"/><Relationship Id="rId7" Type="http://schemas.openxmlformats.org/officeDocument/2006/relationships/image" Target="../media/image217.jpeg"/><Relationship Id="rId2" Type="http://schemas.openxmlformats.org/officeDocument/2006/relationships/image" Target="../media/image212.jpeg"/><Relationship Id="rId1" Type="http://schemas.openxmlformats.org/officeDocument/2006/relationships/slideLayout" Target="../slideLayouts/slideLayout50.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2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835827-9477-4138-908C-4634BC7291D5}"/>
              </a:ext>
            </a:extLst>
          </p:cNvPr>
          <p:cNvSpPr txBox="1"/>
          <p:nvPr/>
        </p:nvSpPr>
        <p:spPr>
          <a:xfrm>
            <a:off x="-208315" y="5852275"/>
            <a:ext cx="3062499" cy="707886"/>
          </a:xfrm>
          <a:prstGeom prst="rect">
            <a:avLst/>
          </a:prstGeom>
          <a:noFill/>
        </p:spPr>
        <p:txBody>
          <a:bodyPr wrap="square" rtlCol="0">
            <a:spAutoFit/>
          </a:bodyPr>
          <a:lstStyle/>
          <a:p>
            <a:pPr algn="ctr"/>
            <a:r>
              <a:rPr lang="en-IN" sz="2000" b="1" i="1" dirty="0">
                <a:solidFill>
                  <a:schemeClr val="accent2">
                    <a:lumMod val="75000"/>
                  </a:schemeClr>
                </a:solidFill>
                <a:latin typeface="Times" panose="02020603060405020304" pitchFamily="18" charset="0"/>
              </a:rPr>
              <a:t>Dr. Shukla Mohanty</a:t>
            </a:r>
          </a:p>
          <a:p>
            <a:pPr algn="ctr"/>
            <a:r>
              <a:rPr lang="en-IN" sz="2000" b="1" i="1" dirty="0" err="1">
                <a:solidFill>
                  <a:schemeClr val="accent2">
                    <a:lumMod val="75000"/>
                  </a:schemeClr>
                </a:solidFill>
                <a:latin typeface="Times" panose="02020603060405020304" pitchFamily="18" charset="0"/>
              </a:rPr>
              <a:t>Hon’bleChairperson</a:t>
            </a:r>
            <a:endParaRPr lang="en-IN" sz="2000" b="1" i="1" dirty="0">
              <a:solidFill>
                <a:schemeClr val="accent2">
                  <a:lumMod val="75000"/>
                </a:schemeClr>
              </a:solidFill>
              <a:latin typeface="Times" panose="02020603060405020304" pitchFamily="18" charset="0"/>
            </a:endParaRPr>
          </a:p>
        </p:txBody>
      </p:sp>
      <p:sp>
        <p:nvSpPr>
          <p:cNvPr id="13" name="TextBox 12">
            <a:extLst>
              <a:ext uri="{FF2B5EF4-FFF2-40B4-BE49-F238E27FC236}">
                <a16:creationId xmlns:a16="http://schemas.microsoft.com/office/drawing/2014/main" id="{FB1F3BE0-DD17-4BCF-8AE7-B8B9250CB257}"/>
              </a:ext>
            </a:extLst>
          </p:cNvPr>
          <p:cNvSpPr txBox="1"/>
          <p:nvPr/>
        </p:nvSpPr>
        <p:spPr>
          <a:xfrm>
            <a:off x="2860154" y="5767275"/>
            <a:ext cx="3255148" cy="707886"/>
          </a:xfrm>
          <a:prstGeom prst="rect">
            <a:avLst/>
          </a:prstGeom>
          <a:noFill/>
        </p:spPr>
        <p:txBody>
          <a:bodyPr wrap="square" rtlCol="0">
            <a:spAutoFit/>
          </a:bodyPr>
          <a:lstStyle/>
          <a:p>
            <a:pPr algn="ctr"/>
            <a:r>
              <a:rPr lang="en-IN" sz="2000" b="1" i="1" dirty="0">
                <a:solidFill>
                  <a:schemeClr val="accent2">
                    <a:lumMod val="75000"/>
                  </a:schemeClr>
                </a:solidFill>
                <a:latin typeface="Times" panose="02020603060405020304" pitchFamily="18" charset="0"/>
              </a:rPr>
              <a:t>Dr. </a:t>
            </a:r>
            <a:r>
              <a:rPr lang="en-IN" sz="2000" b="1" i="1" dirty="0" err="1">
                <a:solidFill>
                  <a:schemeClr val="accent2">
                    <a:lumMod val="75000"/>
                  </a:schemeClr>
                </a:solidFill>
                <a:latin typeface="Times" panose="02020603060405020304" pitchFamily="18" charset="0"/>
              </a:rPr>
              <a:t>Aprajita</a:t>
            </a:r>
            <a:r>
              <a:rPr lang="en-IN" sz="2000" b="1" i="1" dirty="0">
                <a:solidFill>
                  <a:schemeClr val="accent2">
                    <a:lumMod val="75000"/>
                  </a:schemeClr>
                </a:solidFill>
                <a:latin typeface="Times" panose="02020603060405020304" pitchFamily="18" charset="0"/>
              </a:rPr>
              <a:t> </a:t>
            </a:r>
            <a:r>
              <a:rPr lang="en-IN" sz="2000" b="1" i="1" dirty="0" err="1">
                <a:solidFill>
                  <a:schemeClr val="accent2">
                    <a:lumMod val="75000"/>
                  </a:schemeClr>
                </a:solidFill>
                <a:latin typeface="Times" panose="02020603060405020304" pitchFamily="18" charset="0"/>
              </a:rPr>
              <a:t>Chawdhary</a:t>
            </a:r>
            <a:endParaRPr lang="en-IN" sz="2000" b="1" i="1" dirty="0">
              <a:solidFill>
                <a:schemeClr val="accent2">
                  <a:lumMod val="75000"/>
                </a:schemeClr>
              </a:solidFill>
              <a:latin typeface="Times" panose="02020603060405020304" pitchFamily="18" charset="0"/>
            </a:endParaRPr>
          </a:p>
          <a:p>
            <a:pPr algn="ctr"/>
            <a:r>
              <a:rPr lang="en-IN" sz="2000" b="1" i="1" dirty="0">
                <a:solidFill>
                  <a:schemeClr val="accent2">
                    <a:lumMod val="75000"/>
                  </a:schemeClr>
                </a:solidFill>
                <a:latin typeface="Times" panose="02020603060405020304" pitchFamily="18" charset="0"/>
              </a:rPr>
              <a:t>Member Coordinator</a:t>
            </a:r>
          </a:p>
        </p:txBody>
      </p:sp>
      <p:sp>
        <p:nvSpPr>
          <p:cNvPr id="14" name="TextBox 13">
            <a:extLst>
              <a:ext uri="{FF2B5EF4-FFF2-40B4-BE49-F238E27FC236}">
                <a16:creationId xmlns:a16="http://schemas.microsoft.com/office/drawing/2014/main" id="{997D875F-2C1E-4EED-BDE1-139AB5588087}"/>
              </a:ext>
            </a:extLst>
          </p:cNvPr>
          <p:cNvSpPr txBox="1"/>
          <p:nvPr/>
        </p:nvSpPr>
        <p:spPr>
          <a:xfrm>
            <a:off x="6289817" y="5852275"/>
            <a:ext cx="2621514" cy="1015663"/>
          </a:xfrm>
          <a:prstGeom prst="rect">
            <a:avLst/>
          </a:prstGeom>
          <a:noFill/>
        </p:spPr>
        <p:txBody>
          <a:bodyPr wrap="square" rtlCol="0">
            <a:spAutoFit/>
          </a:bodyPr>
          <a:lstStyle/>
          <a:p>
            <a:pPr algn="ctr"/>
            <a:r>
              <a:rPr lang="en-IN" sz="2000" b="1" i="1" dirty="0">
                <a:solidFill>
                  <a:schemeClr val="accent2">
                    <a:lumMod val="75000"/>
                  </a:schemeClr>
                </a:solidFill>
                <a:latin typeface="Times" panose="02020603060405020304" pitchFamily="18" charset="0"/>
              </a:rPr>
              <a:t>Dr. Varinder Kaur </a:t>
            </a:r>
            <a:r>
              <a:rPr lang="en-IN" sz="2000" b="1" i="1" dirty="0" err="1">
                <a:solidFill>
                  <a:schemeClr val="accent2">
                    <a:lumMod val="75000"/>
                  </a:schemeClr>
                </a:solidFill>
                <a:latin typeface="Times" panose="02020603060405020304" pitchFamily="18" charset="0"/>
              </a:rPr>
              <a:t>Thind</a:t>
            </a:r>
            <a:r>
              <a:rPr lang="en-IN" sz="2000" b="1" i="1" dirty="0">
                <a:solidFill>
                  <a:schemeClr val="accent2">
                    <a:lumMod val="75000"/>
                  </a:schemeClr>
                </a:solidFill>
                <a:latin typeface="Times" panose="02020603060405020304" pitchFamily="18" charset="0"/>
              </a:rPr>
              <a:t> </a:t>
            </a:r>
          </a:p>
          <a:p>
            <a:pPr algn="ctr"/>
            <a:r>
              <a:rPr lang="en-IN" sz="2000" b="1" i="1" dirty="0">
                <a:solidFill>
                  <a:schemeClr val="accent2">
                    <a:lumMod val="75000"/>
                  </a:schemeClr>
                </a:solidFill>
                <a:latin typeface="Times" panose="02020603060405020304" pitchFamily="18" charset="0"/>
              </a:rPr>
              <a:t>Member </a:t>
            </a:r>
          </a:p>
        </p:txBody>
      </p:sp>
      <p:sp>
        <p:nvSpPr>
          <p:cNvPr id="7" name="Rectangle 6">
            <a:extLst>
              <a:ext uri="{FF2B5EF4-FFF2-40B4-BE49-F238E27FC236}">
                <a16:creationId xmlns:a16="http://schemas.microsoft.com/office/drawing/2014/main" id="{2ADE91CC-BABE-4F71-9FFB-E6DD972B3EFB}"/>
              </a:ext>
            </a:extLst>
          </p:cNvPr>
          <p:cNvSpPr/>
          <p:nvPr/>
        </p:nvSpPr>
        <p:spPr>
          <a:xfrm>
            <a:off x="0" y="3160603"/>
            <a:ext cx="9144000" cy="1446550"/>
          </a:xfrm>
          <a:prstGeom prst="rect">
            <a:avLst/>
          </a:prstGeom>
        </p:spPr>
        <p:txBody>
          <a:bodyPr wrap="square">
            <a:spAutoFit/>
          </a:bodyPr>
          <a:lstStyle/>
          <a:p>
            <a:pPr algn="ctr"/>
            <a:r>
              <a:rPr lang="en-IN" sz="4400" b="1" dirty="0">
                <a:solidFill>
                  <a:schemeClr val="accent6">
                    <a:lumMod val="50000"/>
                  </a:schemeClr>
                </a:solidFill>
                <a:latin typeface="Cooper Black" panose="0208090404030B020404" pitchFamily="18" charset="0"/>
              </a:rPr>
              <a:t>Magadh Mahila College</a:t>
            </a:r>
          </a:p>
          <a:p>
            <a:pPr algn="ctr"/>
            <a:r>
              <a:rPr lang="en-IN" sz="2400" b="1" dirty="0">
                <a:latin typeface="Futura Bk BT" panose="020B0502020204020303" pitchFamily="34" charset="0"/>
              </a:rPr>
              <a:t>Patna University, Patna</a:t>
            </a:r>
          </a:p>
          <a:p>
            <a:pPr algn="ctr"/>
            <a:r>
              <a:rPr lang="en-IN" sz="2000" dirty="0">
                <a:latin typeface="Futura Bk BT" panose="020B0502020204020303" pitchFamily="34" charset="0"/>
              </a:rPr>
              <a:t>North Gandhi Maidan, Patna – 800 001</a:t>
            </a:r>
          </a:p>
        </p:txBody>
      </p:sp>
      <p:pic>
        <p:nvPicPr>
          <p:cNvPr id="9" name="Picture 8" descr="A picture containing food&#10;&#10;Description automatically generated">
            <a:extLst>
              <a:ext uri="{FF2B5EF4-FFF2-40B4-BE49-F238E27FC236}">
                <a16:creationId xmlns:a16="http://schemas.microsoft.com/office/drawing/2014/main" id="{49F43D75-2E9E-428D-A413-7FACC265D2AD}"/>
              </a:ext>
            </a:extLst>
          </p:cNvPr>
          <p:cNvPicPr>
            <a:picLocks noChangeAspect="1"/>
          </p:cNvPicPr>
          <p:nvPr/>
        </p:nvPicPr>
        <p:blipFill>
          <a:blip r:embed="rId2"/>
          <a:stretch>
            <a:fillRect/>
          </a:stretch>
        </p:blipFill>
        <p:spPr>
          <a:xfrm>
            <a:off x="3726669" y="1115262"/>
            <a:ext cx="1690662" cy="1813011"/>
          </a:xfrm>
          <a:prstGeom prst="rect">
            <a:avLst/>
          </a:prstGeom>
        </p:spPr>
      </p:pic>
    </p:spTree>
    <p:extLst>
      <p:ext uri="{BB962C8B-B14F-4D97-AF65-F5344CB8AC3E}">
        <p14:creationId xmlns:p14="http://schemas.microsoft.com/office/powerpoint/2010/main" val="1868850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9378A98-7618-441C-9599-67225D0F4063}"/>
              </a:ext>
            </a:extLst>
          </p:cNvPr>
          <p:cNvSpPr txBox="1">
            <a:spLocks/>
          </p:cNvSpPr>
          <p:nvPr/>
        </p:nvSpPr>
        <p:spPr>
          <a:xfrm>
            <a:off x="263472" y="2820368"/>
            <a:ext cx="8609308" cy="2904418"/>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just">
              <a:lnSpc>
                <a:spcPct val="150000"/>
              </a:lnSpc>
              <a:spcAft>
                <a:spcPts val="1200"/>
              </a:spcAft>
              <a:buNone/>
            </a:pPr>
            <a:r>
              <a:rPr lang="en-IN" b="1" dirty="0">
                <a:solidFill>
                  <a:srgbClr val="0070C0"/>
                </a:solidFill>
                <a:latin typeface="Arial Black" panose="020B0A04020102020204" pitchFamily="34" charset="0"/>
              </a:rPr>
              <a:t>The recommendations of PEER TEAM during its visit for 2</a:t>
            </a:r>
            <a:r>
              <a:rPr lang="en-IN" b="1" baseline="30000" dirty="0">
                <a:solidFill>
                  <a:srgbClr val="0070C0"/>
                </a:solidFill>
                <a:latin typeface="Arial Black" panose="020B0A04020102020204" pitchFamily="34" charset="0"/>
              </a:rPr>
              <a:t>nd</a:t>
            </a:r>
            <a:r>
              <a:rPr lang="en-IN" b="1" dirty="0">
                <a:solidFill>
                  <a:srgbClr val="0070C0"/>
                </a:solidFill>
                <a:latin typeface="Arial Black" panose="020B0A04020102020204" pitchFamily="34" charset="0"/>
              </a:rPr>
              <a:t> Cycle in which our institution was accredited with Grade A have been strictly honoured and adhered to. We have taken care of all those recommendations which have been executed in toto</a:t>
            </a:r>
          </a:p>
        </p:txBody>
      </p:sp>
      <p:sp>
        <p:nvSpPr>
          <p:cNvPr id="8" name="Content Placeholder 2">
            <a:extLst>
              <a:ext uri="{FF2B5EF4-FFF2-40B4-BE49-F238E27FC236}">
                <a16:creationId xmlns:a16="http://schemas.microsoft.com/office/drawing/2014/main" id="{0B9DB5BC-8271-4C4E-9D44-43BBA81F83FB}"/>
              </a:ext>
            </a:extLst>
          </p:cNvPr>
          <p:cNvSpPr txBox="1">
            <a:spLocks/>
          </p:cNvSpPr>
          <p:nvPr/>
        </p:nvSpPr>
        <p:spPr>
          <a:xfrm>
            <a:off x="500566" y="1411229"/>
            <a:ext cx="8372214" cy="1379988"/>
          </a:xfrm>
          <a:prstGeom prst="rect">
            <a:avLst/>
          </a:prstGeom>
          <a:solidFill>
            <a:schemeClr val="accent2">
              <a:lumMod val="75000"/>
            </a:schemeClr>
          </a:solidFill>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IN" sz="2200" b="1" dirty="0">
                <a:solidFill>
                  <a:schemeClr val="bg1"/>
                </a:solidFill>
                <a:latin typeface="Segoe UI Black" panose="020B0A02040204020203" pitchFamily="34" charset="0"/>
                <a:ea typeface="Segoe UI Black" panose="020B0A02040204020203" pitchFamily="34" charset="0"/>
              </a:rPr>
              <a:t>Made by NAAC Peer Team</a:t>
            </a:r>
          </a:p>
          <a:p>
            <a:pPr marL="0" indent="0" algn="ctr">
              <a:buNone/>
            </a:pPr>
            <a:r>
              <a:rPr lang="en-IN" sz="2200" dirty="0">
                <a:solidFill>
                  <a:schemeClr val="bg1"/>
                </a:solidFill>
                <a:latin typeface="Segoe UI Black" panose="020B0A02040204020203" pitchFamily="34" charset="0"/>
                <a:ea typeface="Segoe UI Black" panose="020B0A02040204020203" pitchFamily="34" charset="0"/>
              </a:rPr>
              <a:t>Visited on 11</a:t>
            </a:r>
            <a:r>
              <a:rPr lang="en-IN" sz="2200" baseline="30000" dirty="0">
                <a:solidFill>
                  <a:schemeClr val="bg1"/>
                </a:solidFill>
                <a:latin typeface="Segoe UI Black" panose="020B0A02040204020203" pitchFamily="34" charset="0"/>
                <a:ea typeface="Segoe UI Black" panose="020B0A02040204020203" pitchFamily="34" charset="0"/>
              </a:rPr>
              <a:t>th</a:t>
            </a:r>
            <a:r>
              <a:rPr lang="en-IN" sz="2200" dirty="0">
                <a:solidFill>
                  <a:schemeClr val="bg1"/>
                </a:solidFill>
                <a:latin typeface="Segoe UI Black" panose="020B0A02040204020203" pitchFamily="34" charset="0"/>
                <a:ea typeface="Segoe UI Black" panose="020B0A02040204020203" pitchFamily="34" charset="0"/>
              </a:rPr>
              <a:t> -13</a:t>
            </a:r>
            <a:r>
              <a:rPr lang="en-IN" sz="2200" baseline="30000" dirty="0">
                <a:solidFill>
                  <a:schemeClr val="bg1"/>
                </a:solidFill>
                <a:latin typeface="Segoe UI Black" panose="020B0A02040204020203" pitchFamily="34" charset="0"/>
                <a:ea typeface="Segoe UI Black" panose="020B0A02040204020203" pitchFamily="34" charset="0"/>
              </a:rPr>
              <a:t>th</a:t>
            </a:r>
            <a:r>
              <a:rPr lang="en-IN" sz="2200" dirty="0">
                <a:solidFill>
                  <a:schemeClr val="bg1"/>
                </a:solidFill>
                <a:latin typeface="Segoe UI Black" panose="020B0A02040204020203" pitchFamily="34" charset="0"/>
                <a:ea typeface="Segoe UI Black" panose="020B0A02040204020203" pitchFamily="34" charset="0"/>
              </a:rPr>
              <a:t> October 2012</a:t>
            </a:r>
            <a:br>
              <a:rPr lang="en-IN" sz="2200" dirty="0">
                <a:solidFill>
                  <a:schemeClr val="bg1"/>
                </a:solidFill>
                <a:latin typeface="Segoe UI Black" panose="020B0A02040204020203" pitchFamily="34" charset="0"/>
                <a:ea typeface="Segoe UI Black" panose="020B0A02040204020203" pitchFamily="34" charset="0"/>
              </a:rPr>
            </a:br>
            <a:r>
              <a:rPr lang="en-IN" sz="2200" b="1" dirty="0">
                <a:solidFill>
                  <a:schemeClr val="bg1"/>
                </a:solidFill>
                <a:latin typeface="Segoe UI Black" panose="020B0A02040204020203" pitchFamily="34" charset="0"/>
                <a:ea typeface="Segoe UI Black" panose="020B0A02040204020203" pitchFamily="34" charset="0"/>
              </a:rPr>
              <a:t>For 2</a:t>
            </a:r>
            <a:r>
              <a:rPr lang="en-IN" sz="2200" b="1" baseline="30000" dirty="0">
                <a:solidFill>
                  <a:schemeClr val="bg1"/>
                </a:solidFill>
                <a:latin typeface="Segoe UI Black" panose="020B0A02040204020203" pitchFamily="34" charset="0"/>
                <a:ea typeface="Segoe UI Black" panose="020B0A02040204020203" pitchFamily="34" charset="0"/>
              </a:rPr>
              <a:t>nd</a:t>
            </a:r>
            <a:r>
              <a:rPr lang="en-IN" sz="2200" b="1" dirty="0">
                <a:solidFill>
                  <a:schemeClr val="bg1"/>
                </a:solidFill>
                <a:latin typeface="Segoe UI Black" panose="020B0A02040204020203" pitchFamily="34" charset="0"/>
                <a:ea typeface="Segoe UI Black" panose="020B0A02040204020203" pitchFamily="34" charset="0"/>
              </a:rPr>
              <a:t> Cycle Assessment and Accreditation </a:t>
            </a:r>
          </a:p>
        </p:txBody>
      </p:sp>
      <p:sp>
        <p:nvSpPr>
          <p:cNvPr id="5" name="Text Placeholder 4">
            <a:extLst>
              <a:ext uri="{FF2B5EF4-FFF2-40B4-BE49-F238E27FC236}">
                <a16:creationId xmlns:a16="http://schemas.microsoft.com/office/drawing/2014/main" id="{F194FF5E-DD9B-49F5-A54B-2B3717394FDD}"/>
              </a:ext>
            </a:extLst>
          </p:cNvPr>
          <p:cNvSpPr txBox="1">
            <a:spLocks/>
          </p:cNvSpPr>
          <p:nvPr/>
        </p:nvSpPr>
        <p:spPr>
          <a:xfrm>
            <a:off x="-3874" y="0"/>
            <a:ext cx="9144000" cy="695831"/>
          </a:xfrm>
          <a:prstGeom prst="rect">
            <a:avLst/>
          </a:prstGeom>
          <a:solidFill>
            <a:schemeClr val="accent2">
              <a:lumMod val="75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sz="3600" b="1" i="1" dirty="0">
                <a:solidFill>
                  <a:schemeClr val="bg1"/>
                </a:solidFill>
                <a:latin typeface="Segoe UI Black" panose="020B0A02040204020203" pitchFamily="34" charset="0"/>
                <a:ea typeface="Segoe UI Black" panose="020B0A02040204020203" pitchFamily="34" charset="0"/>
              </a:rPr>
              <a:t>The Recommendations</a:t>
            </a:r>
          </a:p>
        </p:txBody>
      </p:sp>
      <p:pic>
        <p:nvPicPr>
          <p:cNvPr id="6" name="Picture 5" descr="A picture containing food&#10;&#10;Description automatically generated">
            <a:extLst>
              <a:ext uri="{FF2B5EF4-FFF2-40B4-BE49-F238E27FC236}">
                <a16:creationId xmlns:a16="http://schemas.microsoft.com/office/drawing/2014/main" id="{C897CACE-162E-4AFB-8509-AB7AB76D93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p:spPr>
      </p:pic>
    </p:spTree>
    <p:extLst>
      <p:ext uri="{BB962C8B-B14F-4D97-AF65-F5344CB8AC3E}">
        <p14:creationId xmlns:p14="http://schemas.microsoft.com/office/powerpoint/2010/main" val="2995974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E:\Programm List &amp; Photo\20-12-2017 Annual Sport Day\20 DECEMBER 2017 SPORTS\16945.JPG"/>
          <p:cNvPicPr>
            <a:picLocks noGrp="1" noChangeAspect="1" noChangeArrowheads="1"/>
          </p:cNvPicPr>
          <p:nvPr>
            <p:ph type="pic" idx="15"/>
          </p:nvPr>
        </p:nvPicPr>
        <p:blipFill>
          <a:blip r:embed="rId2" cstate="email">
            <a:extLst>
              <a:ext uri="{28A0092B-C50C-407E-A947-70E740481C1C}">
                <a14:useLocalDpi xmlns:a14="http://schemas.microsoft.com/office/drawing/2010/main"/>
              </a:ext>
            </a:extLst>
          </a:blip>
          <a:srcRect/>
          <a:stretch>
            <a:fillRect/>
          </a:stretch>
        </p:blipFill>
        <p:spPr bwMode="auto">
          <a:xfrm rot="8771">
            <a:off x="2736382" y="968572"/>
            <a:ext cx="4201473" cy="56019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63" name="Picture 3" descr="E:\Programm List &amp; Photo\20-12-2017 Annual Sport Day\20 DECEMBER 2017 SPORTS\16942.JPG"/>
          <p:cNvPicPr>
            <a:picLocks noGrp="1" noChangeAspect="1" noChangeArrowheads="1"/>
          </p:cNvPicPr>
          <p:nvPr>
            <p:ph type="pic" idx="20"/>
          </p:nvPr>
        </p:nvPicPr>
        <p:blipFill>
          <a:blip r:embed="rId3" cstate="email">
            <a:extLst>
              <a:ext uri="{28A0092B-C50C-407E-A947-70E740481C1C}">
                <a14:useLocalDpi xmlns:a14="http://schemas.microsoft.com/office/drawing/2010/main"/>
              </a:ext>
            </a:extLst>
          </a:blip>
          <a:srcRect/>
          <a:stretch>
            <a:fillRect/>
          </a:stretch>
        </p:blipFill>
        <p:spPr bwMode="auto">
          <a:xfrm>
            <a:off x="238539" y="963220"/>
            <a:ext cx="2812145" cy="37495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itle 14">
            <a:extLst>
              <a:ext uri="{FF2B5EF4-FFF2-40B4-BE49-F238E27FC236}">
                <a16:creationId xmlns:a16="http://schemas.microsoft.com/office/drawing/2014/main" id="{E0ABF711-4378-462F-B77E-E89988F401A1}"/>
              </a:ext>
            </a:extLst>
          </p:cNvPr>
          <p:cNvSpPr>
            <a:spLocks noGrp="1"/>
          </p:cNvSpPr>
          <p:nvPr>
            <p:ph type="title"/>
          </p:nvPr>
        </p:nvSpPr>
        <p:spPr>
          <a:xfrm>
            <a:off x="53009" y="5934"/>
            <a:ext cx="9090991" cy="583097"/>
          </a:xfrm>
          <a:solidFill>
            <a:schemeClr val="accent2">
              <a:lumMod val="75000"/>
            </a:schemeClr>
          </a:solidFill>
        </p:spPr>
        <p:txBody>
          <a:bodyPr>
            <a:noAutofit/>
          </a:bodyPr>
          <a:lstStyle/>
          <a:p>
            <a:pPr algn="ctr"/>
            <a:r>
              <a:rPr lang="en-ZA" sz="3600" dirty="0">
                <a:solidFill>
                  <a:schemeClr val="bg1"/>
                </a:solidFill>
                <a:latin typeface="Arial Black" panose="020B0A04020102020204" pitchFamily="34" charset="0"/>
                <a:cs typeface="Times New Roman" panose="02020603050405020304" pitchFamily="18" charset="0"/>
              </a:rPr>
              <a:t>RAINBOW</a:t>
            </a:r>
            <a:r>
              <a:rPr lang="en-ZA" sz="3600" dirty="0">
                <a:solidFill>
                  <a:srgbClr val="C00000"/>
                </a:solidFill>
                <a:latin typeface="Arial Black" panose="020B0A04020102020204" pitchFamily="34" charset="0"/>
                <a:cs typeface="Times New Roman" panose="02020603050405020304" pitchFamily="18" charset="0"/>
              </a:rPr>
              <a:t> </a:t>
            </a:r>
            <a:r>
              <a:rPr lang="en-ZA" sz="3600" dirty="0" err="1">
                <a:solidFill>
                  <a:schemeClr val="bg1"/>
                </a:solidFill>
                <a:latin typeface="Arial Black" panose="020B0A04020102020204" pitchFamily="34" charset="0"/>
                <a:cs typeface="Times New Roman" panose="02020603050405020304" pitchFamily="18" charset="0"/>
              </a:rPr>
              <a:t>Dril</a:t>
            </a:r>
            <a:r>
              <a:rPr lang="en-ZA" sz="3600" dirty="0">
                <a:solidFill>
                  <a:schemeClr val="bg1"/>
                </a:solidFill>
                <a:latin typeface="Arial Black" panose="020B0A04020102020204" pitchFamily="34" charset="0"/>
                <a:cs typeface="Times New Roman" panose="02020603050405020304" pitchFamily="18" charset="0"/>
              </a:rPr>
              <a:t> </a:t>
            </a:r>
            <a:endParaRPr lang="en-US" sz="3600" dirty="0">
              <a:solidFill>
                <a:schemeClr val="bg1"/>
              </a:solidFill>
              <a:latin typeface="Arial Black" panose="020B0A040201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F7F30B1-345E-4315-9446-F1300E86D063}"/>
              </a:ext>
            </a:extLst>
          </p:cNvPr>
          <p:cNvSpPr>
            <a:spLocks noGrp="1"/>
          </p:cNvSpPr>
          <p:nvPr>
            <p:ph type="sldNum" sz="quarter" idx="4"/>
          </p:nvPr>
        </p:nvSpPr>
        <p:spPr/>
        <p:txBody>
          <a:bodyPr/>
          <a:lstStyle/>
          <a:p>
            <a:fld id="{3D3C4EEC-F499-4A7F-B67B-5709763315B6}" type="slidenum">
              <a:rPr lang="en-US" smtClean="0"/>
              <a:pPr/>
              <a:t>100</a:t>
            </a:fld>
            <a:endParaRPr lang="en-US" dirty="0"/>
          </a:p>
        </p:txBody>
      </p:sp>
      <p:pic>
        <p:nvPicPr>
          <p:cNvPr id="40965" name="Picture 5" descr="E:\Programm List &amp; Photo\20-12-2017 Annual Sport Day\20 DECEMBER 2017 SPORTS\16947.JPG"/>
          <p:cNvPicPr>
            <a:picLocks noGrp="1" noChangeAspect="1" noChangeArrowheads="1"/>
          </p:cNvPicPr>
          <p:nvPr>
            <p:ph type="pic" idx="21"/>
          </p:nvPr>
        </p:nvPicPr>
        <p:blipFill>
          <a:blip r:embed="rId4" cstate="email">
            <a:extLst>
              <a:ext uri="{28A0092B-C50C-407E-A947-70E740481C1C}">
                <a14:useLocalDpi xmlns:a14="http://schemas.microsoft.com/office/drawing/2010/main"/>
              </a:ext>
            </a:extLst>
          </a:blip>
          <a:srcRect/>
          <a:stretch>
            <a:fillRect/>
          </a:stretch>
        </p:blipFill>
        <p:spPr bwMode="auto">
          <a:xfrm>
            <a:off x="208319" y="3755486"/>
            <a:ext cx="2842366" cy="32013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68" name="Picture 8" descr="E:\Programm List &amp; Photo\20-12-2017 Annual Sport Day\20 DECEMBER 2017 SPORTS\16957.JPG"/>
          <p:cNvPicPr>
            <a:picLocks noGrp="1" noChangeAspect="1" noChangeArrowheads="1"/>
          </p:cNvPicPr>
          <p:nvPr>
            <p:ph type="pic" idx="22"/>
          </p:nvPr>
        </p:nvPicPr>
        <p:blipFill>
          <a:blip r:embed="rId5" cstate="email">
            <a:extLst>
              <a:ext uri="{28A0092B-C50C-407E-A947-70E740481C1C}">
                <a14:useLocalDpi xmlns:a14="http://schemas.microsoft.com/office/drawing/2010/main"/>
              </a:ext>
            </a:extLst>
          </a:blip>
          <a:srcRect/>
          <a:stretch>
            <a:fillRect/>
          </a:stretch>
        </p:blipFill>
        <p:spPr bwMode="auto">
          <a:xfrm>
            <a:off x="6623551" y="963220"/>
            <a:ext cx="2566862" cy="34224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66" name="Picture 6" descr="E:\Programm List &amp; Photo\20-12-2017 Annual Sport Day\20 DECEMBER 2017 SPORTS\16952.JPG"/>
          <p:cNvPicPr>
            <a:picLocks noGrp="1" noChangeAspect="1" noChangeArrowheads="1"/>
          </p:cNvPicPr>
          <p:nvPr>
            <p:ph type="pic" idx="23"/>
          </p:nvPr>
        </p:nvPicPr>
        <p:blipFill>
          <a:blip r:embed="rId6" cstate="email">
            <a:extLst>
              <a:ext uri="{28A0092B-C50C-407E-A947-70E740481C1C}">
                <a14:useLocalDpi xmlns:a14="http://schemas.microsoft.com/office/drawing/2010/main"/>
              </a:ext>
            </a:extLst>
          </a:blip>
          <a:srcRect/>
          <a:stretch>
            <a:fillRect/>
          </a:stretch>
        </p:blipFill>
        <p:spPr bwMode="auto">
          <a:xfrm>
            <a:off x="6338599" y="3600024"/>
            <a:ext cx="2566862" cy="34224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131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56ABCB18-6327-458A-9B2C-D84BB1FACB27}"/>
              </a:ext>
            </a:extLst>
          </p:cNvPr>
          <p:cNvSpPr>
            <a:spLocks noGrp="1"/>
          </p:cNvSpPr>
          <p:nvPr>
            <p:ph type="title"/>
          </p:nvPr>
        </p:nvSpPr>
        <p:spPr>
          <a:xfrm>
            <a:off x="1" y="23051"/>
            <a:ext cx="9143999" cy="591794"/>
          </a:xfrm>
          <a:solidFill>
            <a:schemeClr val="accent2">
              <a:lumMod val="75000"/>
            </a:schemeClr>
          </a:solidFill>
        </p:spPr>
        <p:txBody>
          <a:bodyPr>
            <a:noAutofit/>
          </a:bodyPr>
          <a:lstStyle/>
          <a:p>
            <a:pPr algn="ctr"/>
            <a:r>
              <a:rPr lang="en-ZA" sz="3600" dirty="0">
                <a:solidFill>
                  <a:schemeClr val="bg1"/>
                </a:solidFill>
                <a:latin typeface="Arial Black" panose="020B0A04020102020204" pitchFamily="34" charset="0"/>
              </a:rPr>
              <a:t>TAEKWONDO</a:t>
            </a:r>
            <a:endParaRPr lang="en-US" sz="3600" dirty="0">
              <a:solidFill>
                <a:schemeClr val="bg1"/>
              </a:solidFill>
              <a:latin typeface="Arial Black" panose="020B0A04020102020204" pitchFamily="34" charset="0"/>
            </a:endParaRPr>
          </a:p>
        </p:txBody>
      </p:sp>
      <p:sp>
        <p:nvSpPr>
          <p:cNvPr id="2" name="Slide Number Placeholder 1">
            <a:extLst>
              <a:ext uri="{FF2B5EF4-FFF2-40B4-BE49-F238E27FC236}">
                <a16:creationId xmlns:a16="http://schemas.microsoft.com/office/drawing/2014/main" id="{6B73B48B-C084-4C61-B92B-000CB9F5B0E6}"/>
              </a:ext>
            </a:extLst>
          </p:cNvPr>
          <p:cNvSpPr>
            <a:spLocks noGrp="1"/>
          </p:cNvSpPr>
          <p:nvPr>
            <p:ph type="sldNum" sz="quarter" idx="4"/>
          </p:nvPr>
        </p:nvSpPr>
        <p:spPr/>
        <p:txBody>
          <a:bodyPr/>
          <a:lstStyle/>
          <a:p>
            <a:fld id="{3D3C4EEC-F499-4A7F-B67B-5709763315B6}" type="slidenum">
              <a:rPr lang="en-US" smtClean="0"/>
              <a:pPr/>
              <a:t>101</a:t>
            </a:fld>
            <a:endParaRPr lang="en-US" dirty="0"/>
          </a:p>
        </p:txBody>
      </p:sp>
      <p:pic>
        <p:nvPicPr>
          <p:cNvPr id="43010" name="Picture 2" descr="E:\Programm List &amp; Photo\20-12-2017 Annual Sport Day\20 DECEMBER 2017 SPORTS\16985.JPG"/>
          <p:cNvPicPr>
            <a:picLocks noGrp="1" noChangeAspect="1" noChangeArrowheads="1"/>
          </p:cNvPicPr>
          <p:nvPr>
            <p:ph type="pic" idx="1"/>
          </p:nvPr>
        </p:nvPicPr>
        <p:blipFill>
          <a:blip r:embed="rId2" cstate="email">
            <a:extLst>
              <a:ext uri="{28A0092B-C50C-407E-A947-70E740481C1C}">
                <a14:useLocalDpi xmlns:a14="http://schemas.microsoft.com/office/drawing/2010/main"/>
              </a:ext>
            </a:extLst>
          </a:blip>
          <a:srcRect/>
          <a:stretch>
            <a:fillRect/>
          </a:stretch>
        </p:blipFill>
        <p:spPr bwMode="auto">
          <a:xfrm>
            <a:off x="2561370" y="647682"/>
            <a:ext cx="3748905" cy="49985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3011" name="Picture 3" descr="E:\Programm List &amp; Photo\20-12-2017 Annual Sport Day\20 DECEMBER 2017 SPORTS\16988.JPG"/>
          <p:cNvPicPr>
            <a:picLocks noGrp="1" noChangeAspect="1" noChangeArrowheads="1"/>
          </p:cNvPicPr>
          <p:nvPr>
            <p:ph type="pic" idx="13"/>
          </p:nvPr>
        </p:nvPicPr>
        <p:blipFill>
          <a:blip r:embed="rId3" cstate="email">
            <a:extLst>
              <a:ext uri="{28A0092B-C50C-407E-A947-70E740481C1C}">
                <a14:useLocalDpi xmlns:a14="http://schemas.microsoft.com/office/drawing/2010/main"/>
              </a:ext>
            </a:extLst>
          </a:blip>
          <a:srcRect/>
          <a:stretch>
            <a:fillRect/>
          </a:stretch>
        </p:blipFill>
        <p:spPr bwMode="auto">
          <a:xfrm>
            <a:off x="333732" y="639001"/>
            <a:ext cx="2402268" cy="3203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3012" name="Picture 4" descr="E:\Programm List &amp; Photo\20-12-2017 Annual Sport Day\20 DECEMBER 2017 SPORTS\16990.JPG"/>
          <p:cNvPicPr>
            <a:picLocks noGrp="1" noChangeAspect="1" noChangeArrowheads="1"/>
          </p:cNvPicPr>
          <p:nvPr>
            <p:ph type="pic" idx="14"/>
          </p:nvPr>
        </p:nvPicPr>
        <p:blipFill>
          <a:blip r:embed="rId4" cstate="email">
            <a:extLst>
              <a:ext uri="{28A0092B-C50C-407E-A947-70E740481C1C}">
                <a14:useLocalDpi xmlns:a14="http://schemas.microsoft.com/office/drawing/2010/main"/>
              </a:ext>
            </a:extLst>
          </a:blip>
          <a:srcRect/>
          <a:stretch>
            <a:fillRect/>
          </a:stretch>
        </p:blipFill>
        <p:spPr bwMode="auto">
          <a:xfrm>
            <a:off x="75261" y="3635982"/>
            <a:ext cx="2098988" cy="32368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3016" name="Picture 8" descr="E:\Programm List &amp; Photo\20-12-2017 Annual Sport Day\20 DECEMBER 2017 SPORTS\16992.JPG"/>
          <p:cNvPicPr>
            <a:picLocks noGrp="1" noChangeAspect="1" noChangeArrowheads="1"/>
          </p:cNvPicPr>
          <p:nvPr>
            <p:ph type="pic" idx="15"/>
          </p:nvPr>
        </p:nvPicPr>
        <p:blipFill>
          <a:blip r:embed="rId5" cstate="email">
            <a:extLst>
              <a:ext uri="{28A0092B-C50C-407E-A947-70E740481C1C}">
                <a14:useLocalDpi xmlns:a14="http://schemas.microsoft.com/office/drawing/2010/main"/>
              </a:ext>
            </a:extLst>
          </a:blip>
          <a:srcRect/>
          <a:stretch>
            <a:fillRect/>
          </a:stretch>
        </p:blipFill>
        <p:spPr bwMode="auto">
          <a:xfrm>
            <a:off x="2013207" y="3761472"/>
            <a:ext cx="2427624" cy="32368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3013" name="Picture 5" descr="E:\Programm List &amp; Photo\20-12-2017 Annual Sport Day\20 DECEMBER 2017 SPORTS\16994.JPG"/>
          <p:cNvPicPr>
            <a:picLocks noGrp="1" noChangeAspect="1" noChangeArrowheads="1"/>
          </p:cNvPicPr>
          <p:nvPr>
            <p:ph type="pic" idx="16"/>
          </p:nvPr>
        </p:nvPicPr>
        <p:blipFill>
          <a:blip r:embed="rId6" cstate="email">
            <a:extLst>
              <a:ext uri="{28A0092B-C50C-407E-A947-70E740481C1C}">
                <a14:useLocalDpi xmlns:a14="http://schemas.microsoft.com/office/drawing/2010/main"/>
              </a:ext>
            </a:extLst>
          </a:blip>
          <a:srcRect/>
          <a:stretch>
            <a:fillRect/>
          </a:stretch>
        </p:blipFill>
        <p:spPr bwMode="auto">
          <a:xfrm>
            <a:off x="6241774" y="857914"/>
            <a:ext cx="2548920" cy="33985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3014" name="Picture 6" descr="E:\Programm List &amp; Photo\20-12-2017 Annual Sport Day\20 DECEMBER 2017 SPORTS\16995.JPG"/>
          <p:cNvPicPr>
            <a:picLocks noGrp="1" noChangeAspect="1" noChangeArrowheads="1"/>
          </p:cNvPicPr>
          <p:nvPr>
            <p:ph type="pic" idx="17"/>
          </p:nvPr>
        </p:nvPicPr>
        <p:blipFill>
          <a:blip r:embed="rId7" cstate="email">
            <a:extLst>
              <a:ext uri="{28A0092B-C50C-407E-A947-70E740481C1C}">
                <a14:useLocalDpi xmlns:a14="http://schemas.microsoft.com/office/drawing/2010/main"/>
              </a:ext>
            </a:extLst>
          </a:blip>
          <a:srcRect/>
          <a:stretch>
            <a:fillRect/>
          </a:stretch>
        </p:blipFill>
        <p:spPr bwMode="auto">
          <a:xfrm>
            <a:off x="6378777" y="3448071"/>
            <a:ext cx="2667779" cy="35570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3015" name="Picture 7" descr="E:\Programm List &amp; Photo\20-12-2017 Annual Sport Day\20 DECEMBER 2017 SPORTS\16996.JPG"/>
          <p:cNvPicPr>
            <a:picLocks noGrp="1" noChangeAspect="1" noChangeArrowheads="1"/>
          </p:cNvPicPr>
          <p:nvPr>
            <p:ph type="pic" idx="18"/>
          </p:nvPr>
        </p:nvPicPr>
        <p:blipFill>
          <a:blip r:embed="rId8" cstate="email">
            <a:extLst>
              <a:ext uri="{28A0092B-C50C-407E-A947-70E740481C1C}">
                <a14:useLocalDpi xmlns:a14="http://schemas.microsoft.com/office/drawing/2010/main"/>
              </a:ext>
            </a:extLst>
          </a:blip>
          <a:srcRect/>
          <a:stretch>
            <a:fillRect/>
          </a:stretch>
        </p:blipFill>
        <p:spPr bwMode="auto">
          <a:xfrm>
            <a:off x="4332556" y="4024219"/>
            <a:ext cx="2212447" cy="29499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548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magadhmahilacollege.org/wp-content/uploads/2019/02/DSC_0069.jpg"/>
          <p:cNvPicPr>
            <a:picLocks noGrp="1" noChangeAspect="1" noChangeArrowheads="1"/>
          </p:cNvPicPr>
          <p:nvPr>
            <p:ph type="pic" idx="1"/>
          </p:nvPr>
        </p:nvPicPr>
        <p:blipFill>
          <a:blip r:embed="rId2"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1" name="Title 10">
            <a:extLst>
              <a:ext uri="{FF2B5EF4-FFF2-40B4-BE49-F238E27FC236}">
                <a16:creationId xmlns:a16="http://schemas.microsoft.com/office/drawing/2014/main" id="{EEB2B396-B9EF-401A-8620-7E3E34AD6976}"/>
              </a:ext>
            </a:extLst>
          </p:cNvPr>
          <p:cNvSpPr>
            <a:spLocks noGrp="1"/>
          </p:cNvSpPr>
          <p:nvPr>
            <p:ph type="title"/>
          </p:nvPr>
        </p:nvSpPr>
        <p:spPr>
          <a:xfrm>
            <a:off x="0" y="-45564"/>
            <a:ext cx="9144000" cy="689465"/>
          </a:xfrm>
          <a:solidFill>
            <a:schemeClr val="accent2">
              <a:lumMod val="75000"/>
            </a:schemeClr>
          </a:solidFill>
        </p:spPr>
        <p:txBody>
          <a:bodyPr>
            <a:noAutofit/>
          </a:bodyPr>
          <a:lstStyle/>
          <a:p>
            <a:pPr algn="ctr"/>
            <a:r>
              <a:rPr lang="en-US" sz="3200" b="1" u="sng" dirty="0">
                <a:solidFill>
                  <a:schemeClr val="bg1"/>
                </a:solidFill>
                <a:latin typeface="Arial Black" panose="020B0A04020102020204" pitchFamily="34" charset="0"/>
                <a:cs typeface="Times New Roman" panose="02020603050405020304" pitchFamily="18" charset="0"/>
                <a:hlinkClick r:id="rId3" tooltip="Permalink to Annual Day 2019">
                  <a:extLst>
                    <a:ext uri="{A12FA001-AC4F-418D-AE19-62706E023703}">
                      <ahyp:hlinkClr xmlns:ahyp="http://schemas.microsoft.com/office/drawing/2018/hyperlinkcolor" val="tx"/>
                    </a:ext>
                  </a:extLst>
                </a:hlinkClick>
              </a:rPr>
              <a:t>ANNUAL DAY  25</a:t>
            </a:r>
            <a:r>
              <a:rPr lang="en-US" sz="3200" b="1" u="sng" baseline="30000" dirty="0">
                <a:solidFill>
                  <a:schemeClr val="bg1"/>
                </a:solidFill>
                <a:latin typeface="Arial Black" panose="020B0A04020102020204" pitchFamily="34" charset="0"/>
                <a:cs typeface="Times New Roman" panose="02020603050405020304" pitchFamily="18" charset="0"/>
                <a:hlinkClick r:id="rId3" tooltip="Permalink to Annual Day 2019">
                  <a:extLst>
                    <a:ext uri="{A12FA001-AC4F-418D-AE19-62706E023703}">
                      <ahyp:hlinkClr xmlns:ahyp="http://schemas.microsoft.com/office/drawing/2018/hyperlinkcolor" val="tx"/>
                    </a:ext>
                  </a:extLst>
                </a:hlinkClick>
              </a:rPr>
              <a:t>TH</a:t>
            </a:r>
            <a:r>
              <a:rPr lang="en-US" sz="3200" b="1" u="sng" dirty="0">
                <a:solidFill>
                  <a:schemeClr val="bg1"/>
                </a:solidFill>
                <a:latin typeface="Arial Black" panose="020B0A04020102020204" pitchFamily="34" charset="0"/>
                <a:cs typeface="Times New Roman" panose="02020603050405020304" pitchFamily="18" charset="0"/>
                <a:hlinkClick r:id="rId3" tooltip="Permalink to Annual Day 2019">
                  <a:extLst>
                    <a:ext uri="{A12FA001-AC4F-418D-AE19-62706E023703}">
                      <ahyp:hlinkClr xmlns:ahyp="http://schemas.microsoft.com/office/drawing/2018/hyperlinkcolor" val="tx"/>
                    </a:ext>
                  </a:extLst>
                </a:hlinkClick>
              </a:rPr>
              <a:t> JANUARY, 2019</a:t>
            </a:r>
            <a:endParaRPr lang="en-US" sz="3200" b="1" u="sng" dirty="0">
              <a:solidFill>
                <a:schemeClr val="bg1"/>
              </a:solidFill>
              <a:latin typeface="Arial Black" panose="020B0A04020102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306B1F39-2F16-4434-B507-3E616AE29B87}"/>
              </a:ext>
            </a:extLst>
          </p:cNvPr>
          <p:cNvSpPr>
            <a:spLocks noGrp="1"/>
          </p:cNvSpPr>
          <p:nvPr>
            <p:ph type="sldNum" sz="quarter" idx="4"/>
          </p:nvPr>
        </p:nvSpPr>
        <p:spPr/>
        <p:txBody>
          <a:bodyPr/>
          <a:lstStyle/>
          <a:p>
            <a:fld id="{3D3C4EEC-F499-4A7F-B67B-5709763315B6}" type="slidenum">
              <a:rPr lang="en-US" smtClean="0"/>
              <a:pPr/>
              <a:t>102</a:t>
            </a:fld>
            <a:endParaRPr lang="en-US" dirty="0"/>
          </a:p>
        </p:txBody>
      </p:sp>
      <p:pic>
        <p:nvPicPr>
          <p:cNvPr id="27652" name="Picture 4" descr="http://magadhmahilacollege.org/wp-content/uploads/2019/02/DSC_0253.jpg"/>
          <p:cNvPicPr>
            <a:picLocks noGrp="1" noChangeAspect="1" noChangeArrowheads="1"/>
          </p:cNvPicPr>
          <p:nvPr>
            <p:ph type="pic" idx="11"/>
          </p:nvPr>
        </p:nvPicPr>
        <p:blipFill>
          <a:blip r:embed="rId4"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ttp://magadhmahilacollege.org/wp-content/uploads/2019/02/DSC_0238.jpg"/>
          <p:cNvPicPr>
            <a:picLocks noGrp="1" noChangeAspect="1" noChangeArrowheads="1"/>
          </p:cNvPicPr>
          <p:nvPr>
            <p:ph type="pic" idx="12"/>
          </p:nvPr>
        </p:nvPicPr>
        <p:blipFill>
          <a:blip r:embed="rId5"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http://magadhmahilacollege.org/wp-content/uploads/2019/02/DSC_0225.jpg"/>
          <p:cNvPicPr>
            <a:picLocks noGrp="1" noChangeAspect="1" noChangeArrowheads="1"/>
          </p:cNvPicPr>
          <p:nvPr>
            <p:ph type="pic" idx="13"/>
          </p:nvPr>
        </p:nvPicPr>
        <p:blipFill>
          <a:blip r:embed="rId6"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http://magadhmahilacollege.org/wp-content/uploads/2019/02/DSC_0166.jpg"/>
          <p:cNvPicPr>
            <a:picLocks noGrp="1" noChangeAspect="1" noChangeArrowheads="1"/>
          </p:cNvPicPr>
          <p:nvPr>
            <p:ph type="pic" idx="14"/>
          </p:nvPr>
        </p:nvPicPr>
        <p:blipFill>
          <a:blip r:embed="rId7"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7660" name="Picture 12" descr="http://magadhmahilacollege.org/wp-content/uploads/2019/02/DSC_0186.jpg"/>
          <p:cNvPicPr>
            <a:picLocks noGrp="1" noChangeAspect="1" noChangeArrowheads="1"/>
          </p:cNvPicPr>
          <p:nvPr>
            <p:ph type="pic" idx="15"/>
          </p:nvPr>
        </p:nvPicPr>
        <p:blipFill>
          <a:blip r:embed="rId8"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907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64E907-0783-42E2-BB23-8547BCF477A8}"/>
              </a:ext>
            </a:extLst>
          </p:cNvPr>
          <p:cNvSpPr>
            <a:spLocks noGrp="1"/>
          </p:cNvSpPr>
          <p:nvPr>
            <p:ph type="sldNum" sz="quarter" idx="4"/>
          </p:nvPr>
        </p:nvSpPr>
        <p:spPr/>
        <p:txBody>
          <a:bodyPr/>
          <a:lstStyle/>
          <a:p>
            <a:fld id="{3D3C4EEC-F499-4A7F-B67B-5709763315B6}" type="slidenum">
              <a:rPr lang="en-US" smtClean="0"/>
              <a:pPr/>
              <a:t>103</a:t>
            </a:fld>
            <a:endParaRPr lang="en-US" dirty="0"/>
          </a:p>
        </p:txBody>
      </p:sp>
      <p:pic>
        <p:nvPicPr>
          <p:cNvPr id="29702" name="Picture 6" descr="http://magadhmahilacollege.org/wp-content/uploads/2019/02/republic-day-2019-7.jpg"/>
          <p:cNvPicPr>
            <a:picLocks noGrp="1" noChangeAspect="1" noChangeArrowheads="1"/>
          </p:cNvPicPr>
          <p:nvPr>
            <p:ph type="pic" idx="15"/>
          </p:nvPr>
        </p:nvPicPr>
        <p:blipFill>
          <a:blip r:embed="rId2" cstate="email">
            <a:extLst>
              <a:ext uri="{28A0092B-C50C-407E-A947-70E740481C1C}">
                <a14:useLocalDpi xmlns:a14="http://schemas.microsoft.com/office/drawing/2010/main"/>
              </a:ext>
            </a:extLst>
          </a:blip>
          <a:srcRect/>
          <a:stretch>
            <a:fillRect/>
          </a:stretch>
        </p:blipFill>
        <p:spPr bwMode="auto">
          <a:xfrm rot="8771">
            <a:off x="312936" y="3565137"/>
            <a:ext cx="3536756" cy="42508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704" name="Picture 8" descr="http://magadhmahilacollege.org/wp-content/uploads/2019/02/republic-day-2019-4.jpg"/>
          <p:cNvPicPr>
            <a:picLocks noGrp="1" noChangeAspect="1" noChangeArrowheads="1"/>
          </p:cNvPicPr>
          <p:nvPr>
            <p:ph type="pic" idx="16"/>
          </p:nvPr>
        </p:nvPicPr>
        <p:blipFill>
          <a:blip r:embed="rId3" cstate="email">
            <a:extLst>
              <a:ext uri="{28A0092B-C50C-407E-A947-70E740481C1C}">
                <a14:useLocalDpi xmlns:a14="http://schemas.microsoft.com/office/drawing/2010/main"/>
              </a:ext>
            </a:extLst>
          </a:blip>
          <a:srcRect/>
          <a:stretch>
            <a:fillRect/>
          </a:stretch>
        </p:blipFill>
        <p:spPr bwMode="auto">
          <a:xfrm rot="8771">
            <a:off x="3691085" y="1022101"/>
            <a:ext cx="4010474" cy="58360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700" name="Picture 4" descr="http://magadhmahilacollege.org/wp-content/uploads/2019/02/republic-day-2019-8.jpg"/>
          <p:cNvPicPr>
            <a:picLocks noGrp="1" noChangeAspect="1" noChangeArrowheads="1"/>
          </p:cNvPicPr>
          <p:nvPr>
            <p:ph type="pic" idx="19"/>
          </p:nvPr>
        </p:nvPicPr>
        <p:blipFill>
          <a:blip r:embed="rId4" cstate="email">
            <a:extLst>
              <a:ext uri="{28A0092B-C50C-407E-A947-70E740481C1C}">
                <a14:useLocalDpi xmlns:a14="http://schemas.microsoft.com/office/drawing/2010/main"/>
              </a:ext>
            </a:extLst>
          </a:blip>
          <a:srcRect/>
          <a:stretch>
            <a:fillRect/>
          </a:stretch>
        </p:blipFill>
        <p:spPr bwMode="auto">
          <a:xfrm rot="8771">
            <a:off x="6198479" y="996735"/>
            <a:ext cx="2732558" cy="36434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69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3011" y="1016995"/>
            <a:ext cx="3542097" cy="36028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7161"/>
            <a:ext cx="9144000" cy="584775"/>
          </a:xfrm>
          <a:prstGeom prst="rect">
            <a:avLst/>
          </a:prstGeom>
          <a:solidFill>
            <a:schemeClr val="accent2">
              <a:lumMod val="75000"/>
            </a:schemeClr>
          </a:solidFill>
        </p:spPr>
        <p:txBody>
          <a:bodyPr wrap="square">
            <a:spAutoFit/>
          </a:bodyPr>
          <a:lstStyle/>
          <a:p>
            <a:pPr algn="ctr"/>
            <a:r>
              <a:rPr lang="en-US" sz="3200" b="1"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hlinkClick r:id="rId6" tooltip="Permalink to Republic Day Celebration 2019">
                  <a:extLst>
                    <a:ext uri="{A12FA001-AC4F-418D-AE19-62706E023703}">
                      <ahyp:hlinkClr xmlns:ahyp="http://schemas.microsoft.com/office/drawing/2018/hyperlinkcolor" val="tx"/>
                    </a:ext>
                  </a:extLst>
                </a:hlinkClick>
              </a:rPr>
              <a:t>Republic Day Celebration 2019</a:t>
            </a:r>
            <a:endParaRPr lang="en-US" sz="3200" b="1"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endParaRPr>
          </a:p>
        </p:txBody>
      </p:sp>
      <p:pic>
        <p:nvPicPr>
          <p:cNvPr id="29706" name="Picture 10" descr="http://magadhmahilacollege.org/wp-content/uploads/2019/02/republic-day-2019-2.jpg"/>
          <p:cNvPicPr>
            <a:picLocks noGrp="1" noChangeAspect="1" noChangeArrowheads="1"/>
          </p:cNvPicPr>
          <p:nvPr>
            <p:ph type="pic" idx="17"/>
          </p:nvPr>
        </p:nvPicPr>
        <p:blipFill>
          <a:blip r:embed="rId7" cstate="email">
            <a:extLst>
              <a:ext uri="{28A0092B-C50C-407E-A947-70E740481C1C}">
                <a14:useLocalDpi xmlns:a14="http://schemas.microsoft.com/office/drawing/2010/main"/>
              </a:ext>
            </a:extLst>
          </a:blip>
          <a:srcRect/>
          <a:stretch>
            <a:fillRect/>
          </a:stretch>
        </p:blipFill>
        <p:spPr bwMode="auto">
          <a:xfrm rot="8771">
            <a:off x="6089833" y="3300485"/>
            <a:ext cx="2949850" cy="39331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345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magadhmahilacollege.org/wp-content/uploads/2018/04/DSC_1026-300x199.jpg"/>
          <p:cNvPicPr>
            <a:picLocks noGrp="1" noChangeAspect="1" noChangeArrowheads="1"/>
          </p:cNvPicPr>
          <p:nvPr>
            <p:ph type="pic" idx="15"/>
          </p:nvPr>
        </p:nvPicPr>
        <p:blipFill>
          <a:blip r:embed="rId2" cstate="email">
            <a:extLst>
              <a:ext uri="{28A0092B-C50C-407E-A947-70E740481C1C}">
                <a14:useLocalDpi xmlns:a14="http://schemas.microsoft.com/office/drawing/2010/main"/>
              </a:ext>
            </a:extLst>
          </a:blip>
          <a:srcRect/>
          <a:stretch>
            <a:fillRect/>
          </a:stretch>
        </p:blipFill>
        <p:spPr bwMode="auto">
          <a:xfrm rot="21600000">
            <a:off x="2425509" y="775434"/>
            <a:ext cx="3209899" cy="42798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Title 24">
            <a:extLst>
              <a:ext uri="{FF2B5EF4-FFF2-40B4-BE49-F238E27FC236}">
                <a16:creationId xmlns:a16="http://schemas.microsoft.com/office/drawing/2014/main" id="{4109E32C-7FF2-46F7-968D-7E3095F7DAAB}"/>
              </a:ext>
            </a:extLst>
          </p:cNvPr>
          <p:cNvSpPr>
            <a:spLocks noGrp="1"/>
          </p:cNvSpPr>
          <p:nvPr>
            <p:ph type="title"/>
          </p:nvPr>
        </p:nvSpPr>
        <p:spPr>
          <a:xfrm>
            <a:off x="0" y="0"/>
            <a:ext cx="9144000" cy="721876"/>
          </a:xfrm>
          <a:solidFill>
            <a:schemeClr val="accent2">
              <a:lumMod val="75000"/>
            </a:schemeClr>
          </a:solidFill>
        </p:spPr>
        <p:txBody>
          <a:bodyPr/>
          <a:lstStyle/>
          <a:p>
            <a:pPr algn="ctr"/>
            <a:r>
              <a:rPr lang="en-US" i="1" dirty="0">
                <a:solidFill>
                  <a:schemeClr val="bg1"/>
                </a:solidFill>
              </a:rPr>
              <a:t>‘</a:t>
            </a:r>
            <a:r>
              <a:rPr lang="en-US" sz="3200" b="1" i="1" dirty="0" err="1">
                <a:solidFill>
                  <a:schemeClr val="bg1"/>
                </a:solidFill>
                <a:latin typeface="Arial Black" panose="020B0A04020102020204" pitchFamily="34" charset="0"/>
              </a:rPr>
              <a:t>सहोदरा</a:t>
            </a:r>
            <a:r>
              <a:rPr lang="en-US" sz="3200" b="1" dirty="0">
                <a:solidFill>
                  <a:schemeClr val="bg1"/>
                </a:solidFill>
                <a:latin typeface="Arial Black" panose="020B0A04020102020204" pitchFamily="34" charset="0"/>
              </a:rPr>
              <a:t>-The Daughters of Same Mother’</a:t>
            </a:r>
            <a:endParaRPr lang="en-US" sz="3200" dirty="0">
              <a:solidFill>
                <a:schemeClr val="bg1"/>
              </a:solidFill>
              <a:latin typeface="Arial Black" panose="020B0A04020102020204" pitchFamily="34" charset="0"/>
            </a:endParaRPr>
          </a:p>
        </p:txBody>
      </p:sp>
      <p:sp>
        <p:nvSpPr>
          <p:cNvPr id="2" name="Slide Number Placeholder 1">
            <a:extLst>
              <a:ext uri="{FF2B5EF4-FFF2-40B4-BE49-F238E27FC236}">
                <a16:creationId xmlns:a16="http://schemas.microsoft.com/office/drawing/2014/main" id="{0F6A5D79-DD04-4B2E-AE30-5B61BDF64F62}"/>
              </a:ext>
            </a:extLst>
          </p:cNvPr>
          <p:cNvSpPr>
            <a:spLocks noGrp="1"/>
          </p:cNvSpPr>
          <p:nvPr>
            <p:ph type="sldNum" sz="quarter" idx="4"/>
          </p:nvPr>
        </p:nvSpPr>
        <p:spPr/>
        <p:txBody>
          <a:bodyPr/>
          <a:lstStyle/>
          <a:p>
            <a:fld id="{3D3C4EEC-F499-4A7F-B67B-5709763315B6}" type="slidenum">
              <a:rPr lang="en-US" smtClean="0"/>
              <a:pPr/>
              <a:t>104</a:t>
            </a:fld>
            <a:endParaRPr lang="en-US" dirty="0"/>
          </a:p>
        </p:txBody>
      </p:sp>
      <p:pic>
        <p:nvPicPr>
          <p:cNvPr id="34820" name="Picture 4" descr="http://magadhmahilacollege.org/wp-content/uploads/2018/04/DSC_0011-300x199.jpg"/>
          <p:cNvPicPr>
            <a:picLocks noGrp="1" noChangeAspect="1" noChangeArrowheads="1"/>
          </p:cNvPicPr>
          <p:nvPr>
            <p:ph type="pic" idx="26"/>
          </p:nvPr>
        </p:nvPicPr>
        <p:blipFill rotWithShape="1">
          <a:blip r:embed="rId3" cstate="email">
            <a:extLst>
              <a:ext uri="{28A0092B-C50C-407E-A947-70E740481C1C}">
                <a14:useLocalDpi xmlns:a14="http://schemas.microsoft.com/office/drawing/2010/main"/>
              </a:ext>
            </a:extLst>
          </a:blip>
          <a:srcRect/>
          <a:stretch/>
        </p:blipFill>
        <p:spPr bwMode="auto">
          <a:xfrm rot="21600000">
            <a:off x="2533544" y="3643890"/>
            <a:ext cx="3026153" cy="3174564"/>
          </a:xfrm>
          <a:prstGeom prst="rect">
            <a:avLst/>
          </a:prstGeom>
          <a:noFill/>
          <a:extLst>
            <a:ext uri="{909E8E84-426E-40DD-AFC4-6F175D3DCCD1}">
              <a14:hiddenFill xmlns:a14="http://schemas.microsoft.com/office/drawing/2010/main">
                <a:solidFill>
                  <a:srgbClr val="FFFFFF"/>
                </a:solidFill>
              </a14:hiddenFill>
            </a:ext>
          </a:extLst>
        </p:spPr>
      </p:pic>
      <p:pic>
        <p:nvPicPr>
          <p:cNvPr id="34845" name="Picture 29" descr="E:\Programm List &amp; Photo\09.02.2018 Sahodara\Selected Photo\DSC_0099.JPG"/>
          <p:cNvPicPr>
            <a:picLocks noGrp="1" noChangeAspect="1" noChangeArrowheads="1"/>
          </p:cNvPicPr>
          <p:nvPr>
            <p:ph type="pic" idx="27"/>
          </p:nvPr>
        </p:nvPicPr>
        <p:blipFill>
          <a:blip r:embed="rId4" cstate="email">
            <a:extLst>
              <a:ext uri="{28A0092B-C50C-407E-A947-70E740481C1C}">
                <a14:useLocalDpi xmlns:a14="http://schemas.microsoft.com/office/drawing/2010/main"/>
              </a:ext>
            </a:extLst>
          </a:blip>
          <a:srcRect/>
          <a:stretch>
            <a:fillRect/>
          </a:stretch>
        </p:blipFill>
        <p:spPr bwMode="auto">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846" name="Picture 30" descr="E:\Programm List &amp; Photo\09.02.2018 Sahodara\Selected Photo\DSC_0025.JPG"/>
          <p:cNvPicPr>
            <a:picLocks noGrp="1" noChangeAspect="1" noChangeArrowheads="1"/>
          </p:cNvPicPr>
          <p:nvPr>
            <p:ph type="pic" idx="28"/>
          </p:nvPr>
        </p:nvPicPr>
        <p:blipFill>
          <a:blip r:embed="rId5" cstate="email">
            <a:extLst>
              <a:ext uri="{28A0092B-C50C-407E-A947-70E740481C1C}">
                <a14:useLocalDpi xmlns:a14="http://schemas.microsoft.com/office/drawing/2010/main"/>
              </a:ext>
            </a:extLst>
          </a:blip>
          <a:srcRect/>
          <a:stretch>
            <a:fillRect/>
          </a:stretch>
        </p:blipFill>
        <p:spPr bwMode="auto">
          <a:xfrm rot="21600000">
            <a:off x="5645020" y="2955583"/>
            <a:ext cx="2037417" cy="27165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834" name="Picture 18" descr="http://magadhmahilacollege.org/wp-content/uploads/2018/04/DSC_0181-300x199.jpg"/>
          <p:cNvPicPr>
            <a:picLocks noGrp="1" noChangeAspect="1" noChangeArrowheads="1"/>
          </p:cNvPicPr>
          <p:nvPr>
            <p:ph type="pic" idx="32"/>
          </p:nvPr>
        </p:nvPicPr>
        <p:blipFill>
          <a:blip r:embed="rId6" cstate="email">
            <a:extLst>
              <a:ext uri="{28A0092B-C50C-407E-A947-70E740481C1C}">
                <a14:useLocalDpi xmlns:a14="http://schemas.microsoft.com/office/drawing/2010/main"/>
              </a:ext>
            </a:extLst>
          </a:blip>
          <a:srcRect/>
          <a:stretch>
            <a:fillRect/>
          </a:stretch>
        </p:blipFill>
        <p:spPr bwMode="auto">
          <a:xfrm rot="8771">
            <a:off x="169114" y="3740192"/>
            <a:ext cx="2306492" cy="30753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849" name="Picture 33" descr="E:\Programm List &amp; Photo\09.02.2018 Sahodara\Selected Photo\DSC_0023.JPG"/>
          <p:cNvPicPr>
            <a:picLocks noGrp="1" noChangeAspect="1" noChangeArrowheads="1"/>
          </p:cNvPicPr>
          <p:nvPr>
            <p:ph type="pic" idx="33"/>
          </p:nvPr>
        </p:nvPicPr>
        <p:blipFill rotWithShape="1">
          <a:blip r:embed="rId7" cstate="email">
            <a:extLst>
              <a:ext uri="{28A0092B-C50C-407E-A947-70E740481C1C}">
                <a14:useLocalDpi xmlns:a14="http://schemas.microsoft.com/office/drawing/2010/main"/>
              </a:ext>
            </a:extLst>
          </a:blip>
          <a:srcRect/>
          <a:stretch/>
        </p:blipFill>
        <p:spPr bwMode="auto">
          <a:xfrm rot="8771">
            <a:off x="5736361" y="4991583"/>
            <a:ext cx="1996446" cy="1899455"/>
          </a:xfrm>
          <a:prstGeom prst="rect">
            <a:avLst/>
          </a:prstGeom>
          <a:noFill/>
          <a:extLst>
            <a:ext uri="{909E8E84-426E-40DD-AFC4-6F175D3DCCD1}">
              <a14:hiddenFill xmlns:a14="http://schemas.microsoft.com/office/drawing/2010/main">
                <a:solidFill>
                  <a:srgbClr val="FFFFFF"/>
                </a:solidFill>
              </a14:hiddenFill>
            </a:ext>
          </a:extLst>
        </p:spPr>
      </p:pic>
      <p:pic>
        <p:nvPicPr>
          <p:cNvPr id="34847" name="Picture 31" descr="E:\Programm List &amp; Photo\09.02.2018 Sahodara\Selected Photo\DSC_0017.JPG"/>
          <p:cNvPicPr>
            <a:picLocks noGrp="1" noChangeAspect="1" noChangeArrowheads="1"/>
          </p:cNvPicPr>
          <p:nvPr>
            <p:ph type="pic" idx="34"/>
          </p:nvPr>
        </p:nvPicPr>
        <p:blipFill>
          <a:blip r:embed="rId8" cstate="email">
            <a:extLst>
              <a:ext uri="{28A0092B-C50C-407E-A947-70E740481C1C}">
                <a14:useLocalDpi xmlns:a14="http://schemas.microsoft.com/office/drawing/2010/main"/>
              </a:ext>
            </a:extLst>
          </a:blip>
          <a:srcRect/>
          <a:stretch>
            <a:fillRect/>
          </a:stretch>
        </p:blipFill>
        <p:spPr bwMode="auto">
          <a:xfrm rot="8771">
            <a:off x="177205" y="903798"/>
            <a:ext cx="2211636" cy="29488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838" name="Picture 22" descr="http://magadhmahilacollege.org/wp-content/uploads/2018/11/image014.jpg"/>
          <p:cNvPicPr>
            <a:picLocks noGrp="1" noChangeAspect="1" noChangeArrowheads="1"/>
          </p:cNvPicPr>
          <p:nvPr>
            <p:ph type="pic" idx="36"/>
          </p:nvPr>
        </p:nvPicPr>
        <p:blipFill>
          <a:blip r:embed="rId9" cstate="email">
            <a:extLst>
              <a:ext uri="{28A0092B-C50C-407E-A947-70E740481C1C}">
                <a14:useLocalDpi xmlns:a14="http://schemas.microsoft.com/office/drawing/2010/main"/>
              </a:ext>
            </a:extLst>
          </a:blip>
          <a:srcRect/>
          <a:stretch>
            <a:fillRect/>
          </a:stretch>
        </p:blipFill>
        <p:spPr bwMode="auto">
          <a:xfrm rot="8771">
            <a:off x="7787322" y="730880"/>
            <a:ext cx="910631" cy="1214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840" name="Picture 24" descr="http://magadhmahilacollege.org/wp-content/uploads/2018/11/image015.jpg"/>
          <p:cNvPicPr>
            <a:picLocks noGrp="1" noChangeAspect="1" noChangeArrowheads="1"/>
          </p:cNvPicPr>
          <p:nvPr>
            <p:ph type="pic" idx="37"/>
          </p:nvPr>
        </p:nvPicPr>
        <p:blipFill>
          <a:blip r:embed="rId10" cstate="email">
            <a:extLst>
              <a:ext uri="{28A0092B-C50C-407E-A947-70E740481C1C}">
                <a14:useLocalDpi xmlns:a14="http://schemas.microsoft.com/office/drawing/2010/main"/>
              </a:ext>
            </a:extLst>
          </a:blip>
          <a:srcRect/>
          <a:stretch>
            <a:fillRect/>
          </a:stretch>
        </p:blipFill>
        <p:spPr bwMode="auto">
          <a:xfrm rot="8771">
            <a:off x="7771118" y="2171170"/>
            <a:ext cx="926808" cy="12357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842" name="Picture 26" descr="http://magadhmahilacollege.org/wp-content/uploads/2018/11/image017.jpg"/>
          <p:cNvPicPr>
            <a:picLocks noGrp="1" noChangeAspect="1" noChangeArrowheads="1"/>
          </p:cNvPicPr>
          <p:nvPr>
            <p:ph type="pic" idx="38"/>
          </p:nvPr>
        </p:nvPicPr>
        <p:blipFill>
          <a:blip r:embed="rId11" cstate="email">
            <a:extLst>
              <a:ext uri="{28A0092B-C50C-407E-A947-70E740481C1C}">
                <a14:useLocalDpi xmlns:a14="http://schemas.microsoft.com/office/drawing/2010/main"/>
              </a:ext>
            </a:extLst>
          </a:blip>
          <a:srcRect/>
          <a:stretch>
            <a:fillRect/>
          </a:stretch>
        </p:blipFill>
        <p:spPr bwMode="auto">
          <a:xfrm rot="8771">
            <a:off x="7771095" y="3668962"/>
            <a:ext cx="1029165" cy="13722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844" name="Picture 28" descr="http://magadhmahilacollege.org/wp-content/uploads/2018/11/image019.jpg"/>
          <p:cNvPicPr>
            <a:picLocks noGrp="1" noChangeAspect="1" noChangeArrowheads="1"/>
          </p:cNvPicPr>
          <p:nvPr>
            <p:ph type="pic" idx="39"/>
          </p:nvPr>
        </p:nvPicPr>
        <p:blipFill>
          <a:blip r:embed="rId12" cstate="email">
            <a:extLst>
              <a:ext uri="{28A0092B-C50C-407E-A947-70E740481C1C}">
                <a14:useLocalDpi xmlns:a14="http://schemas.microsoft.com/office/drawing/2010/main"/>
              </a:ext>
            </a:extLst>
          </a:blip>
          <a:srcRect/>
          <a:stretch>
            <a:fillRect/>
          </a:stretch>
        </p:blipFill>
        <p:spPr bwMode="auto">
          <a:xfrm rot="8771">
            <a:off x="7769515" y="5246131"/>
            <a:ext cx="1032326" cy="13764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384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828B34E-D0DB-4E7F-BC8E-11CFD35E7448}"/>
              </a:ext>
            </a:extLst>
          </p:cNvPr>
          <p:cNvSpPr>
            <a:spLocks noGrp="1"/>
          </p:cNvSpPr>
          <p:nvPr>
            <p:ph type="title"/>
          </p:nvPr>
        </p:nvSpPr>
        <p:spPr>
          <a:xfrm>
            <a:off x="1" y="0"/>
            <a:ext cx="9143999" cy="583758"/>
          </a:xfrm>
          <a:solidFill>
            <a:schemeClr val="accent2">
              <a:lumMod val="75000"/>
            </a:schemeClr>
          </a:solidFill>
        </p:spPr>
        <p:txBody>
          <a:bodyPr>
            <a:normAutofit/>
          </a:bodyPr>
          <a:lstStyle/>
          <a:p>
            <a:pPr algn="ctr"/>
            <a:r>
              <a:rPr lang="en-US" sz="3200" dirty="0">
                <a:solidFill>
                  <a:schemeClr val="bg1"/>
                </a:solidFill>
                <a:latin typeface="Arial Black" panose="020B0A04020102020204" pitchFamily="34" charset="0"/>
              </a:rPr>
              <a:t>Festival Celebrations</a:t>
            </a:r>
          </a:p>
        </p:txBody>
      </p:sp>
      <p:sp>
        <p:nvSpPr>
          <p:cNvPr id="2" name="Slide Number Placeholder 1">
            <a:extLst>
              <a:ext uri="{FF2B5EF4-FFF2-40B4-BE49-F238E27FC236}">
                <a16:creationId xmlns:a16="http://schemas.microsoft.com/office/drawing/2014/main" id="{7964E907-0783-42E2-BB23-8547BCF477A8}"/>
              </a:ext>
            </a:extLst>
          </p:cNvPr>
          <p:cNvSpPr>
            <a:spLocks noGrp="1"/>
          </p:cNvSpPr>
          <p:nvPr>
            <p:ph type="sldNum" sz="quarter" idx="4"/>
          </p:nvPr>
        </p:nvSpPr>
        <p:spPr/>
        <p:txBody>
          <a:bodyPr/>
          <a:lstStyle/>
          <a:p>
            <a:fld id="{3D3C4EEC-F499-4A7F-B67B-5709763315B6}" type="slidenum">
              <a:rPr lang="en-US" smtClean="0"/>
              <a:pPr/>
              <a:t>105</a:t>
            </a:fld>
            <a:endParaRPr lang="en-US" dirty="0"/>
          </a:p>
        </p:txBody>
      </p:sp>
      <p:pic>
        <p:nvPicPr>
          <p:cNvPr id="8" name="Picture Placeholder 7">
            <a:extLst>
              <a:ext uri="{FF2B5EF4-FFF2-40B4-BE49-F238E27FC236}">
                <a16:creationId xmlns:a16="http://schemas.microsoft.com/office/drawing/2014/main" id="{F60FF144-FD1D-4C8D-8E81-34E658A5DEB0}"/>
              </a:ext>
            </a:extLst>
          </p:cNvPr>
          <p:cNvPicPr>
            <a:picLocks noGrp="1" noChangeAspect="1"/>
          </p:cNvPicPr>
          <p:nvPr>
            <p:ph type="pic" idx="15"/>
          </p:nvPr>
        </p:nvPicPr>
        <p:blipFill>
          <a:blip r:embed="rId2" cstate="email">
            <a:extLst>
              <a:ext uri="{28A0092B-C50C-407E-A947-70E740481C1C}">
                <a14:useLocalDpi xmlns:a14="http://schemas.microsoft.com/office/drawing/2010/main"/>
              </a:ext>
            </a:extLst>
          </a:blip>
          <a:srcRect/>
          <a:stretch>
            <a:fillRect/>
          </a:stretch>
        </p:blipFill>
        <p:spPr>
          <a:xfrm rot="8771">
            <a:off x="150496" y="3141127"/>
            <a:ext cx="2312210" cy="3082947"/>
          </a:xfrm>
        </p:spPr>
      </p:pic>
      <p:pic>
        <p:nvPicPr>
          <p:cNvPr id="10" name="Picture Placeholder 9">
            <a:extLst>
              <a:ext uri="{FF2B5EF4-FFF2-40B4-BE49-F238E27FC236}">
                <a16:creationId xmlns:a16="http://schemas.microsoft.com/office/drawing/2014/main" id="{1D4B877B-1718-4C4E-B439-67E67626123E}"/>
              </a:ext>
            </a:extLst>
          </p:cNvPr>
          <p:cNvPicPr>
            <a:picLocks noGrp="1" noChangeAspect="1"/>
          </p:cNvPicPr>
          <p:nvPr>
            <p:ph type="pic" idx="16"/>
          </p:nvPr>
        </p:nvPicPr>
        <p:blipFill>
          <a:blip r:embed="rId3" cstate="email">
            <a:extLst>
              <a:ext uri="{28A0092B-C50C-407E-A947-70E740481C1C}">
                <a14:useLocalDpi xmlns:a14="http://schemas.microsoft.com/office/drawing/2010/main"/>
              </a:ext>
            </a:extLst>
          </a:blip>
          <a:srcRect/>
          <a:stretch>
            <a:fillRect/>
          </a:stretch>
        </p:blipFill>
        <p:spPr>
          <a:xfrm rot="8771">
            <a:off x="3883119" y="3547695"/>
            <a:ext cx="2144081" cy="2858774"/>
          </a:xfrm>
        </p:spPr>
      </p:pic>
      <p:pic>
        <p:nvPicPr>
          <p:cNvPr id="14" name="Picture Placeholder 13">
            <a:extLst>
              <a:ext uri="{FF2B5EF4-FFF2-40B4-BE49-F238E27FC236}">
                <a16:creationId xmlns:a16="http://schemas.microsoft.com/office/drawing/2014/main" id="{0C86F463-8361-4666-93DB-BC992AA590A9}"/>
              </a:ext>
            </a:extLst>
          </p:cNvPr>
          <p:cNvPicPr>
            <a:picLocks noGrp="1" noChangeAspect="1"/>
          </p:cNvPicPr>
          <p:nvPr>
            <p:ph type="pic" idx="17"/>
          </p:nvPr>
        </p:nvPicPr>
        <p:blipFill>
          <a:blip r:embed="rId4" cstate="email">
            <a:extLst>
              <a:ext uri="{28A0092B-C50C-407E-A947-70E740481C1C}">
                <a14:useLocalDpi xmlns:a14="http://schemas.microsoft.com/office/drawing/2010/main"/>
              </a:ext>
            </a:extLst>
          </a:blip>
          <a:srcRect/>
          <a:stretch>
            <a:fillRect/>
          </a:stretch>
        </p:blipFill>
        <p:spPr>
          <a:xfrm rot="8771">
            <a:off x="6305101" y="3693593"/>
            <a:ext cx="2595435" cy="2595435"/>
          </a:xfrm>
        </p:spPr>
      </p:pic>
      <p:pic>
        <p:nvPicPr>
          <p:cNvPr id="12" name="Picture Placeholder 11">
            <a:extLst>
              <a:ext uri="{FF2B5EF4-FFF2-40B4-BE49-F238E27FC236}">
                <a16:creationId xmlns:a16="http://schemas.microsoft.com/office/drawing/2014/main" id="{9D011C0B-5DAD-4772-823D-C320547D9BEF}"/>
              </a:ext>
            </a:extLst>
          </p:cNvPr>
          <p:cNvPicPr>
            <a:picLocks noGrp="1" noChangeAspect="1"/>
          </p:cNvPicPr>
          <p:nvPr>
            <p:ph type="pic" idx="18"/>
          </p:nvPr>
        </p:nvPicPr>
        <p:blipFill>
          <a:blip r:embed="rId5" cstate="email">
            <a:extLst>
              <a:ext uri="{28A0092B-C50C-407E-A947-70E740481C1C}">
                <a14:useLocalDpi xmlns:a14="http://schemas.microsoft.com/office/drawing/2010/main"/>
              </a:ext>
            </a:extLst>
          </a:blip>
          <a:srcRect/>
          <a:stretch>
            <a:fillRect/>
          </a:stretch>
        </p:blipFill>
        <p:spPr>
          <a:xfrm rot="8771">
            <a:off x="2698080" y="643907"/>
            <a:ext cx="1868920" cy="2491894"/>
          </a:xfrm>
        </p:spPr>
      </p:pic>
      <p:pic>
        <p:nvPicPr>
          <p:cNvPr id="9" name="Picture Placeholder 8">
            <a:extLst>
              <a:ext uri="{FF2B5EF4-FFF2-40B4-BE49-F238E27FC236}">
                <a16:creationId xmlns:a16="http://schemas.microsoft.com/office/drawing/2014/main" id="{7C26A610-9972-4D0A-8A1B-76DB7CDB0CDD}"/>
              </a:ext>
            </a:extLst>
          </p:cNvPr>
          <p:cNvPicPr>
            <a:picLocks noGrp="1" noChangeAspect="1"/>
          </p:cNvPicPr>
          <p:nvPr>
            <p:ph type="pic" idx="19"/>
          </p:nvPr>
        </p:nvPicPr>
        <p:blipFill>
          <a:blip r:embed="rId6" cstate="email">
            <a:extLst>
              <a:ext uri="{28A0092B-C50C-407E-A947-70E740481C1C}">
                <a14:useLocalDpi xmlns:a14="http://schemas.microsoft.com/office/drawing/2010/main"/>
              </a:ext>
            </a:extLst>
          </a:blip>
          <a:srcRect/>
          <a:stretch>
            <a:fillRect/>
          </a:stretch>
        </p:blipFill>
        <p:spPr>
          <a:xfrm rot="16200000">
            <a:off x="5626104" y="245366"/>
            <a:ext cx="2376950" cy="3169267"/>
          </a:xfrm>
        </p:spPr>
      </p:pic>
      <p:sp>
        <p:nvSpPr>
          <p:cNvPr id="3" name="Rectangle 2"/>
          <p:cNvSpPr/>
          <p:nvPr/>
        </p:nvSpPr>
        <p:spPr>
          <a:xfrm>
            <a:off x="2552013" y="3244334"/>
            <a:ext cx="1518364" cy="369332"/>
          </a:xfrm>
          <a:prstGeom prst="rect">
            <a:avLst/>
          </a:prstGeom>
        </p:spPr>
        <p:txBody>
          <a:bodyPr wrap="none">
            <a:spAutoFit/>
          </a:bodyPr>
          <a:lstStyle/>
          <a:p>
            <a:r>
              <a:rPr lang="en-IN" dirty="0" err="1">
                <a:solidFill>
                  <a:srgbClr val="C00000"/>
                </a:solidFill>
                <a:latin typeface="Arial Black" panose="020B0A04020102020204" pitchFamily="34" charset="0"/>
              </a:rPr>
              <a:t>Holi</a:t>
            </a:r>
            <a:r>
              <a:rPr lang="en-IN" dirty="0">
                <a:solidFill>
                  <a:srgbClr val="C00000"/>
                </a:solidFill>
                <a:latin typeface="Arial Black" panose="020B0A04020102020204" pitchFamily="34" charset="0"/>
              </a:rPr>
              <a:t> Milan </a:t>
            </a:r>
            <a:endParaRPr lang="en-US" dirty="0"/>
          </a:p>
        </p:txBody>
      </p:sp>
      <p:sp>
        <p:nvSpPr>
          <p:cNvPr id="4" name="Rectangle 3"/>
          <p:cNvSpPr/>
          <p:nvPr/>
        </p:nvSpPr>
        <p:spPr>
          <a:xfrm>
            <a:off x="5966736" y="3186692"/>
            <a:ext cx="2151038" cy="369332"/>
          </a:xfrm>
          <a:prstGeom prst="rect">
            <a:avLst/>
          </a:prstGeom>
        </p:spPr>
        <p:txBody>
          <a:bodyPr wrap="none">
            <a:spAutoFit/>
          </a:bodyPr>
          <a:lstStyle/>
          <a:p>
            <a:r>
              <a:rPr lang="en-IN" dirty="0" err="1">
                <a:solidFill>
                  <a:srgbClr val="C00000"/>
                </a:solidFill>
                <a:latin typeface="Arial Black" panose="020B0A04020102020204" pitchFamily="34" charset="0"/>
              </a:rPr>
              <a:t>Saraswati</a:t>
            </a:r>
            <a:r>
              <a:rPr lang="en-IN" dirty="0">
                <a:solidFill>
                  <a:srgbClr val="C00000"/>
                </a:solidFill>
                <a:latin typeface="Arial Black" panose="020B0A04020102020204" pitchFamily="34" charset="0"/>
              </a:rPr>
              <a:t> Puja </a:t>
            </a:r>
            <a:endParaRPr lang="en-US" dirty="0"/>
          </a:p>
        </p:txBody>
      </p:sp>
      <p:sp>
        <p:nvSpPr>
          <p:cNvPr id="5" name="Rectangle 4"/>
          <p:cNvSpPr/>
          <p:nvPr/>
        </p:nvSpPr>
        <p:spPr>
          <a:xfrm>
            <a:off x="569315" y="6371569"/>
            <a:ext cx="1474571" cy="369332"/>
          </a:xfrm>
          <a:prstGeom prst="rect">
            <a:avLst/>
          </a:prstGeom>
        </p:spPr>
        <p:txBody>
          <a:bodyPr wrap="none">
            <a:spAutoFit/>
          </a:bodyPr>
          <a:lstStyle/>
          <a:p>
            <a:r>
              <a:rPr lang="en-IN" dirty="0" err="1">
                <a:solidFill>
                  <a:srgbClr val="C00000"/>
                </a:solidFill>
                <a:latin typeface="Arial Black" panose="020B0A04020102020204" pitchFamily="34" charset="0"/>
              </a:rPr>
              <a:t>Iftar</a:t>
            </a:r>
            <a:r>
              <a:rPr lang="en-IN" dirty="0">
                <a:solidFill>
                  <a:srgbClr val="C00000"/>
                </a:solidFill>
                <a:latin typeface="Arial Black" panose="020B0A04020102020204" pitchFamily="34" charset="0"/>
              </a:rPr>
              <a:t> Party</a:t>
            </a:r>
            <a:endParaRPr lang="en-US" dirty="0">
              <a:solidFill>
                <a:srgbClr val="C00000"/>
              </a:solidFill>
            </a:endParaRPr>
          </a:p>
        </p:txBody>
      </p:sp>
      <p:sp>
        <p:nvSpPr>
          <p:cNvPr id="6" name="Rectangle 5"/>
          <p:cNvSpPr/>
          <p:nvPr/>
        </p:nvSpPr>
        <p:spPr>
          <a:xfrm>
            <a:off x="4210950" y="6413717"/>
            <a:ext cx="1537216" cy="369332"/>
          </a:xfrm>
          <a:prstGeom prst="rect">
            <a:avLst/>
          </a:prstGeom>
        </p:spPr>
        <p:txBody>
          <a:bodyPr wrap="none">
            <a:spAutoFit/>
          </a:bodyPr>
          <a:lstStyle/>
          <a:p>
            <a:r>
              <a:rPr lang="en-IN" dirty="0">
                <a:solidFill>
                  <a:srgbClr val="C00000"/>
                </a:solidFill>
                <a:latin typeface="Arial Black" panose="020B0A04020102020204" pitchFamily="34" charset="0"/>
              </a:rPr>
              <a:t>Youth Day </a:t>
            </a:r>
            <a:endParaRPr lang="en-US" dirty="0">
              <a:solidFill>
                <a:srgbClr val="C00000"/>
              </a:solidFill>
            </a:endParaRPr>
          </a:p>
        </p:txBody>
      </p:sp>
      <p:sp>
        <p:nvSpPr>
          <p:cNvPr id="19" name="Rectangle 18">
            <a:extLst>
              <a:ext uri="{FF2B5EF4-FFF2-40B4-BE49-F238E27FC236}">
                <a16:creationId xmlns:a16="http://schemas.microsoft.com/office/drawing/2014/main" id="{0B864B48-2C95-4FD7-9096-B0E8DFDDB4B7}"/>
              </a:ext>
            </a:extLst>
          </p:cNvPr>
          <p:cNvSpPr/>
          <p:nvPr/>
        </p:nvSpPr>
        <p:spPr>
          <a:xfrm>
            <a:off x="6837045" y="6427992"/>
            <a:ext cx="1838965" cy="369332"/>
          </a:xfrm>
          <a:prstGeom prst="rect">
            <a:avLst/>
          </a:prstGeom>
        </p:spPr>
        <p:txBody>
          <a:bodyPr wrap="none">
            <a:spAutoFit/>
          </a:bodyPr>
          <a:lstStyle/>
          <a:p>
            <a:r>
              <a:rPr lang="en-IN" dirty="0" err="1">
                <a:solidFill>
                  <a:srgbClr val="C00000"/>
                </a:solidFill>
                <a:latin typeface="Arial Black" panose="020B0A04020102020204" pitchFamily="34" charset="0"/>
              </a:rPr>
              <a:t>Sharadotsav</a:t>
            </a:r>
            <a:r>
              <a:rPr lang="en-IN" dirty="0">
                <a:solidFill>
                  <a:srgbClr val="C00000"/>
                </a:solidFill>
                <a:latin typeface="Arial Black" panose="020B0A04020102020204" pitchFamily="34" charset="0"/>
              </a:rPr>
              <a:t> </a:t>
            </a:r>
            <a:endParaRPr lang="en-US" dirty="0">
              <a:solidFill>
                <a:srgbClr val="C00000"/>
              </a:solidFill>
            </a:endParaRPr>
          </a:p>
        </p:txBody>
      </p:sp>
    </p:spTree>
    <p:extLst>
      <p:ext uri="{BB962C8B-B14F-4D97-AF65-F5344CB8AC3E}">
        <p14:creationId xmlns:p14="http://schemas.microsoft.com/office/powerpoint/2010/main" val="1636943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10D02B95-549A-4F27-A6C9-CAED1C895FEC}"/>
              </a:ext>
            </a:extLst>
          </p:cNvPr>
          <p:cNvPicPr>
            <a:picLocks noGrp="1" noChangeAspect="1"/>
          </p:cNvPicPr>
          <p:nvPr>
            <p:ph type="pic" idx="15"/>
          </p:nvPr>
        </p:nvPicPr>
        <p:blipFill>
          <a:blip r:embed="rId2" cstate="email">
            <a:extLst>
              <a:ext uri="{28A0092B-C50C-407E-A947-70E740481C1C}">
                <a14:useLocalDpi xmlns:a14="http://schemas.microsoft.com/office/drawing/2010/main"/>
              </a:ext>
            </a:extLst>
          </a:blip>
          <a:srcRect/>
          <a:stretch>
            <a:fillRect/>
          </a:stretch>
        </p:blipFill>
        <p:spPr>
          <a:xfrm>
            <a:off x="5831533" y="1798727"/>
            <a:ext cx="3159000" cy="4212000"/>
          </a:xfrm>
        </p:spPr>
      </p:pic>
      <p:pic>
        <p:nvPicPr>
          <p:cNvPr id="19" name="Picture Placeholder 18">
            <a:extLst>
              <a:ext uri="{FF2B5EF4-FFF2-40B4-BE49-F238E27FC236}">
                <a16:creationId xmlns:a16="http://schemas.microsoft.com/office/drawing/2014/main" id="{9A5C5797-E9D9-4BA8-9A21-BAC7985D3A98}"/>
              </a:ext>
            </a:extLst>
          </p:cNvPr>
          <p:cNvPicPr>
            <a:picLocks noGrp="1" noChangeAspect="1"/>
          </p:cNvPicPr>
          <p:nvPr>
            <p:ph type="pic" idx="17"/>
          </p:nvPr>
        </p:nvPicPr>
        <p:blipFill>
          <a:blip r:embed="rId3" cstate="email">
            <a:extLst>
              <a:ext uri="{28A0092B-C50C-407E-A947-70E740481C1C}">
                <a14:useLocalDpi xmlns:a14="http://schemas.microsoft.com/office/drawing/2010/main"/>
              </a:ext>
            </a:extLst>
          </a:blip>
          <a:srcRect/>
          <a:stretch>
            <a:fillRect/>
          </a:stretch>
        </p:blipFill>
        <p:spPr>
          <a:xfrm>
            <a:off x="2908738" y="1798727"/>
            <a:ext cx="2810284" cy="3747044"/>
          </a:xfrm>
        </p:spPr>
      </p:pic>
      <p:sp>
        <p:nvSpPr>
          <p:cNvPr id="3" name="Slide Number Placeholder 2">
            <a:extLst>
              <a:ext uri="{FF2B5EF4-FFF2-40B4-BE49-F238E27FC236}">
                <a16:creationId xmlns:a16="http://schemas.microsoft.com/office/drawing/2014/main" id="{306B1F39-2F16-4434-B507-3E616AE29B87}"/>
              </a:ext>
            </a:extLst>
          </p:cNvPr>
          <p:cNvSpPr>
            <a:spLocks noGrp="1"/>
          </p:cNvSpPr>
          <p:nvPr>
            <p:ph type="sldNum" sz="quarter" idx="4"/>
          </p:nvPr>
        </p:nvSpPr>
        <p:spPr/>
        <p:txBody>
          <a:bodyPr/>
          <a:lstStyle/>
          <a:p>
            <a:fld id="{3D3C4EEC-F499-4A7F-B67B-5709763315B6}" type="slidenum">
              <a:rPr lang="en-US" smtClean="0"/>
              <a:pPr/>
              <a:t>106</a:t>
            </a:fld>
            <a:endParaRPr lang="en-US" dirty="0"/>
          </a:p>
        </p:txBody>
      </p:sp>
      <p:pic>
        <p:nvPicPr>
          <p:cNvPr id="14" name="Picture Placeholder 3">
            <a:extLst>
              <a:ext uri="{FF2B5EF4-FFF2-40B4-BE49-F238E27FC236}">
                <a16:creationId xmlns:a16="http://schemas.microsoft.com/office/drawing/2014/main" id="{D437BF88-2400-48E9-8E16-D9CD7794EDCC}"/>
              </a:ext>
            </a:extLst>
          </p:cNvPr>
          <p:cNvPicPr>
            <a:picLocks noGrp="1" noChangeAspect="1"/>
          </p:cNvPicPr>
          <p:nvPr>
            <p:ph type="pic" idx="18"/>
          </p:nvPr>
        </p:nvPicPr>
        <p:blipFill>
          <a:blip r:embed="rId4" cstate="email">
            <a:extLst>
              <a:ext uri="{28A0092B-C50C-407E-A947-70E740481C1C}">
                <a14:useLocalDpi xmlns:a14="http://schemas.microsoft.com/office/drawing/2010/main"/>
              </a:ext>
            </a:extLst>
          </a:blip>
          <a:srcRect/>
          <a:stretch>
            <a:fillRect/>
          </a:stretch>
        </p:blipFill>
        <p:spPr>
          <a:xfrm>
            <a:off x="100441" y="1765859"/>
            <a:ext cx="2834934" cy="3779912"/>
          </a:xfrm>
        </p:spPr>
      </p:pic>
      <p:sp>
        <p:nvSpPr>
          <p:cNvPr id="22" name="Rectangle 21"/>
          <p:cNvSpPr/>
          <p:nvPr/>
        </p:nvSpPr>
        <p:spPr>
          <a:xfrm>
            <a:off x="0" y="0"/>
            <a:ext cx="9144000" cy="707886"/>
          </a:xfrm>
          <a:prstGeom prst="rect">
            <a:avLst/>
          </a:prstGeom>
          <a:solidFill>
            <a:schemeClr val="accent2">
              <a:lumMod val="75000"/>
            </a:schemeClr>
          </a:solidFill>
        </p:spPr>
        <p:txBody>
          <a:bodyPr wrap="square">
            <a:spAutoFit/>
          </a:bodyPr>
          <a:lstStyle/>
          <a:p>
            <a:pPr algn="ctr"/>
            <a:r>
              <a:rPr lang="en-US" sz="4000" dirty="0">
                <a:solidFill>
                  <a:schemeClr val="bg1"/>
                </a:solidFill>
                <a:latin typeface="Arial Black" panose="020B0A04020102020204" pitchFamily="34" charset="0"/>
                <a:ea typeface="+mj-ea"/>
                <a:cs typeface="+mj-cs"/>
              </a:rPr>
              <a:t>GYM  </a:t>
            </a:r>
          </a:p>
        </p:txBody>
      </p:sp>
    </p:spTree>
    <p:extLst>
      <p:ext uri="{BB962C8B-B14F-4D97-AF65-F5344CB8AC3E}">
        <p14:creationId xmlns:p14="http://schemas.microsoft.com/office/powerpoint/2010/main" val="1427361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1B533-1268-4BD6-B885-37766A506667}"/>
              </a:ext>
            </a:extLst>
          </p:cNvPr>
          <p:cNvSpPr>
            <a:spLocks noGrp="1"/>
          </p:cNvSpPr>
          <p:nvPr>
            <p:ph type="title"/>
          </p:nvPr>
        </p:nvSpPr>
        <p:spPr>
          <a:xfrm>
            <a:off x="0" y="1"/>
            <a:ext cx="9144000" cy="1625600"/>
          </a:xfrm>
          <a:solidFill>
            <a:schemeClr val="accent2">
              <a:lumMod val="75000"/>
            </a:schemeClr>
          </a:solidFill>
        </p:spPr>
        <p:txBody>
          <a:bodyPr>
            <a:noAutofit/>
          </a:bodyPr>
          <a:lstStyle/>
          <a:p>
            <a:pPr algn="ctr"/>
            <a:r>
              <a:rPr lang="en-IN" sz="4800" dirty="0">
                <a:solidFill>
                  <a:schemeClr val="bg1"/>
                </a:solidFill>
                <a:latin typeface="Arial Black" panose="020B0A04020102020204" pitchFamily="34" charset="0"/>
              </a:rPr>
              <a:t>MANISHIKA </a:t>
            </a:r>
            <a:br>
              <a:rPr lang="en-IN" sz="4000" dirty="0">
                <a:solidFill>
                  <a:schemeClr val="bg1"/>
                </a:solidFill>
                <a:latin typeface="Arial Black" panose="020B0A04020102020204" pitchFamily="34" charset="0"/>
              </a:rPr>
            </a:br>
            <a:r>
              <a:rPr lang="en-IN" sz="2800" dirty="0">
                <a:solidFill>
                  <a:schemeClr val="bg1"/>
                </a:solidFill>
                <a:latin typeface="Arial Black" panose="020B0A04020102020204" pitchFamily="34" charset="0"/>
              </a:rPr>
              <a:t>THE REGISTERED ALUMNAE ASSOCIATION </a:t>
            </a:r>
          </a:p>
        </p:txBody>
      </p:sp>
      <p:pic>
        <p:nvPicPr>
          <p:cNvPr id="9" name="Picture Placeholder 8">
            <a:extLst>
              <a:ext uri="{FF2B5EF4-FFF2-40B4-BE49-F238E27FC236}">
                <a16:creationId xmlns:a16="http://schemas.microsoft.com/office/drawing/2014/main" id="{A3716CB1-12A9-4F8E-9412-C85AA48FA231}"/>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365760" y="1625601"/>
            <a:ext cx="3910965" cy="5016499"/>
          </a:xfrm>
        </p:spPr>
      </p:pic>
      <p:pic>
        <p:nvPicPr>
          <p:cNvPr id="4" name="Picture 3">
            <a:extLst>
              <a:ext uri="{FF2B5EF4-FFF2-40B4-BE49-F238E27FC236}">
                <a16:creationId xmlns:a16="http://schemas.microsoft.com/office/drawing/2014/main" id="{A7114197-A6EF-4916-984D-AEB150177E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2880" y="2987041"/>
            <a:ext cx="5151119" cy="2751764"/>
          </a:xfrm>
          <a:prstGeom prst="rect">
            <a:avLst/>
          </a:prstGeom>
        </p:spPr>
      </p:pic>
    </p:spTree>
    <p:extLst>
      <p:ext uri="{BB962C8B-B14F-4D97-AF65-F5344CB8AC3E}">
        <p14:creationId xmlns:p14="http://schemas.microsoft.com/office/powerpoint/2010/main" val="2642060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079"/>
            <a:ext cx="9143999" cy="770337"/>
          </a:xfrm>
          <a:solidFill>
            <a:schemeClr val="accent2">
              <a:lumMod val="75000"/>
            </a:schemeClr>
          </a:solidFill>
        </p:spPr>
        <p:txBody>
          <a:bodyPr/>
          <a:lstStyle/>
          <a:p>
            <a:pPr algn="ctr"/>
            <a:r>
              <a:rPr lang="en-US" dirty="0">
                <a:solidFill>
                  <a:schemeClr val="bg1"/>
                </a:solidFill>
                <a:latin typeface="Arial Black" panose="020B0A04020102020204" pitchFamily="34" charset="0"/>
              </a:rPr>
              <a:t>ALUMNAE MEET 2019</a:t>
            </a:r>
          </a:p>
        </p:txBody>
      </p:sp>
      <p:pic>
        <p:nvPicPr>
          <p:cNvPr id="12" name="Picture Placeholder 11">
            <a:extLst>
              <a:ext uri="{FF2B5EF4-FFF2-40B4-BE49-F238E27FC236}">
                <a16:creationId xmlns:a16="http://schemas.microsoft.com/office/drawing/2014/main" id="{6B442F78-8C26-438A-AB73-8E2E1B7482A9}"/>
              </a:ext>
            </a:extLst>
          </p:cNvPr>
          <p:cNvPicPr>
            <a:picLocks noGrp="1" noChangeAspect="1"/>
          </p:cNvPicPr>
          <p:nvPr>
            <p:ph type="pic" idx="13"/>
          </p:nvPr>
        </p:nvPicPr>
        <p:blipFill>
          <a:blip r:embed="rId2" cstate="email">
            <a:extLst>
              <a:ext uri="{28A0092B-C50C-407E-A947-70E740481C1C}">
                <a14:useLocalDpi xmlns:a14="http://schemas.microsoft.com/office/drawing/2010/main"/>
              </a:ext>
            </a:extLst>
          </a:blip>
          <a:srcRect/>
          <a:stretch>
            <a:fillRect/>
          </a:stretch>
        </p:blipFill>
        <p:spPr>
          <a:xfrm rot="16200000">
            <a:off x="3863906" y="1635193"/>
            <a:ext cx="5657992" cy="4241801"/>
          </a:xfrm>
        </p:spPr>
      </p:pic>
      <p:pic>
        <p:nvPicPr>
          <p:cNvPr id="16" name="Picture 15">
            <a:extLst>
              <a:ext uri="{FF2B5EF4-FFF2-40B4-BE49-F238E27FC236}">
                <a16:creationId xmlns:a16="http://schemas.microsoft.com/office/drawing/2014/main" id="{36AAFCFF-7261-4B64-BB2E-C0DB241F96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51" y="792599"/>
            <a:ext cx="4464049" cy="2976033"/>
          </a:xfrm>
          <a:prstGeom prst="rect">
            <a:avLst/>
          </a:prstGeom>
        </p:spPr>
      </p:pic>
      <p:pic>
        <p:nvPicPr>
          <p:cNvPr id="19" name="Picture 18">
            <a:extLst>
              <a:ext uri="{FF2B5EF4-FFF2-40B4-BE49-F238E27FC236}">
                <a16:creationId xmlns:a16="http://schemas.microsoft.com/office/drawing/2014/main" id="{4058C6CE-F792-42AB-BBFE-16A7868CD3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1" y="3881968"/>
            <a:ext cx="4464049" cy="2976032"/>
          </a:xfrm>
          <a:prstGeom prst="rect">
            <a:avLst/>
          </a:prstGeom>
        </p:spPr>
      </p:pic>
    </p:spTree>
    <p:extLst>
      <p:ext uri="{BB962C8B-B14F-4D97-AF65-F5344CB8AC3E}">
        <p14:creationId xmlns:p14="http://schemas.microsoft.com/office/powerpoint/2010/main" val="3929817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079"/>
            <a:ext cx="9143999" cy="770337"/>
          </a:xfrm>
          <a:solidFill>
            <a:schemeClr val="accent2">
              <a:lumMod val="75000"/>
            </a:schemeClr>
          </a:solidFill>
        </p:spPr>
        <p:txBody>
          <a:bodyPr/>
          <a:lstStyle/>
          <a:p>
            <a:pPr algn="ctr"/>
            <a:r>
              <a:rPr lang="en-US" dirty="0">
                <a:solidFill>
                  <a:schemeClr val="bg1"/>
                </a:solidFill>
                <a:latin typeface="Arial Black" panose="020B0A04020102020204" pitchFamily="34" charset="0"/>
              </a:rPr>
              <a:t>ALUMNAE MEET 2018</a:t>
            </a:r>
          </a:p>
        </p:txBody>
      </p:sp>
      <p:pic>
        <p:nvPicPr>
          <p:cNvPr id="20" name="Picture Placeholder 19">
            <a:extLst>
              <a:ext uri="{FF2B5EF4-FFF2-40B4-BE49-F238E27FC236}">
                <a16:creationId xmlns:a16="http://schemas.microsoft.com/office/drawing/2014/main" id="{DA7F7A1E-A3B3-47DA-A11B-7145724DA39F}"/>
              </a:ext>
            </a:extLst>
          </p:cNvPr>
          <p:cNvPicPr>
            <a:picLocks noGrp="1" noChangeAspect="1"/>
          </p:cNvPicPr>
          <p:nvPr>
            <p:ph type="pic" idx="13"/>
          </p:nvPr>
        </p:nvPicPr>
        <p:blipFill>
          <a:blip r:embed="rId2" cstate="email">
            <a:extLst>
              <a:ext uri="{28A0092B-C50C-407E-A947-70E740481C1C}">
                <a14:useLocalDpi xmlns:a14="http://schemas.microsoft.com/office/drawing/2010/main"/>
              </a:ext>
            </a:extLst>
          </a:blip>
          <a:srcRect/>
          <a:stretch>
            <a:fillRect/>
          </a:stretch>
        </p:blipFill>
        <p:spPr>
          <a:xfrm>
            <a:off x="5773974" y="584428"/>
            <a:ext cx="3408126" cy="4544168"/>
          </a:xfrm>
          <a:prstGeom prst="rect">
            <a:avLst/>
          </a:prstGeom>
          <a:ln>
            <a:noFill/>
          </a:ln>
          <a:effectLst>
            <a:softEdge rad="112500"/>
          </a:effectLst>
        </p:spPr>
      </p:pic>
      <p:pic>
        <p:nvPicPr>
          <p:cNvPr id="10" name="Picture Placeholder 9">
            <a:extLst>
              <a:ext uri="{FF2B5EF4-FFF2-40B4-BE49-F238E27FC236}">
                <a16:creationId xmlns:a16="http://schemas.microsoft.com/office/drawing/2014/main" id="{CD1F5CFF-2DC3-4CD4-B22B-1D27D5C9D51E}"/>
              </a:ext>
            </a:extLst>
          </p:cNvPr>
          <p:cNvPicPr>
            <a:picLocks noGrp="1" noChangeAspect="1"/>
          </p:cNvPicPr>
          <p:nvPr>
            <p:ph type="pic" idx="14"/>
          </p:nvPr>
        </p:nvPicPr>
        <p:blipFill>
          <a:blip r:embed="rId3" cstate="email">
            <a:extLst>
              <a:ext uri="{28A0092B-C50C-407E-A947-70E740481C1C}">
                <a14:useLocalDpi xmlns:a14="http://schemas.microsoft.com/office/drawing/2010/main"/>
              </a:ext>
            </a:extLst>
          </a:blip>
          <a:srcRect/>
          <a:stretch>
            <a:fillRect/>
          </a:stretch>
        </p:blipFill>
        <p:spPr>
          <a:xfrm>
            <a:off x="1" y="3594100"/>
            <a:ext cx="3383730" cy="3383730"/>
          </a:xfrm>
          <a:prstGeom prst="rect">
            <a:avLst/>
          </a:prstGeom>
          <a:ln>
            <a:noFill/>
          </a:ln>
          <a:effectLst>
            <a:softEdge rad="112500"/>
          </a:effectLst>
        </p:spPr>
      </p:pic>
      <p:pic>
        <p:nvPicPr>
          <p:cNvPr id="22" name="Picture Placeholder 21">
            <a:extLst>
              <a:ext uri="{FF2B5EF4-FFF2-40B4-BE49-F238E27FC236}">
                <a16:creationId xmlns:a16="http://schemas.microsoft.com/office/drawing/2014/main" id="{08E24EEB-E6CE-4BA6-9820-E881C44439E5}"/>
              </a:ext>
            </a:extLst>
          </p:cNvPr>
          <p:cNvPicPr>
            <a:picLocks noGrp="1" noChangeAspect="1"/>
          </p:cNvPicPr>
          <p:nvPr>
            <p:ph type="pic" idx="15"/>
          </p:nvPr>
        </p:nvPicPr>
        <p:blipFill>
          <a:blip r:embed="rId4" cstate="email">
            <a:extLst>
              <a:ext uri="{28A0092B-C50C-407E-A947-70E740481C1C}">
                <a14:useLocalDpi xmlns:a14="http://schemas.microsoft.com/office/drawing/2010/main"/>
              </a:ext>
            </a:extLst>
          </a:blip>
          <a:srcRect/>
          <a:stretch>
            <a:fillRect/>
          </a:stretch>
        </p:blipFill>
        <p:spPr>
          <a:xfrm>
            <a:off x="2968048" y="1633056"/>
            <a:ext cx="3051752" cy="3940646"/>
          </a:xfrm>
          <a:prstGeom prst="rect">
            <a:avLst/>
          </a:prstGeom>
          <a:ln>
            <a:noFill/>
          </a:ln>
          <a:effectLst>
            <a:softEdge rad="112500"/>
          </a:effectLst>
        </p:spPr>
      </p:pic>
    </p:spTree>
    <p:extLst>
      <p:ext uri="{BB962C8B-B14F-4D97-AF65-F5344CB8AC3E}">
        <p14:creationId xmlns:p14="http://schemas.microsoft.com/office/powerpoint/2010/main" val="1910449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598" y="2388180"/>
            <a:ext cx="8363824" cy="1442905"/>
          </a:xfrm>
          <a:solidFill>
            <a:schemeClr val="accent2">
              <a:lumMod val="75000"/>
            </a:schemeClr>
          </a:solidFill>
        </p:spPr>
        <p:txBody>
          <a:bodyPr>
            <a:normAutofit/>
          </a:bodyPr>
          <a:lstStyle/>
          <a:p>
            <a:pPr algn="ctr"/>
            <a:r>
              <a:rPr lang="en-US" sz="4100" b="1" i="1" dirty="0">
                <a:solidFill>
                  <a:schemeClr val="bg2"/>
                </a:solidFill>
                <a:latin typeface="Times" panose="02020603060405020304" pitchFamily="18" charset="0"/>
              </a:rPr>
              <a:t>Criterion-I</a:t>
            </a:r>
            <a:br>
              <a:rPr lang="en-US" sz="4100" b="1" i="1" dirty="0">
                <a:solidFill>
                  <a:schemeClr val="bg2"/>
                </a:solidFill>
                <a:latin typeface="Times" panose="02020603060405020304" pitchFamily="18" charset="0"/>
              </a:rPr>
            </a:br>
            <a:r>
              <a:rPr lang="en-US" sz="4100" b="1" i="1" dirty="0">
                <a:solidFill>
                  <a:schemeClr val="bg2"/>
                </a:solidFill>
                <a:latin typeface="Times" panose="02020603060405020304" pitchFamily="18" charset="0"/>
              </a:rPr>
              <a:t>Curricular Aspect</a:t>
            </a:r>
          </a:p>
        </p:txBody>
      </p:sp>
      <p:pic>
        <p:nvPicPr>
          <p:cNvPr id="3" name="Picture 2" descr="A picture containing food&#10;&#10;Description automatically generated">
            <a:extLst>
              <a:ext uri="{FF2B5EF4-FFF2-40B4-BE49-F238E27FC236}">
                <a16:creationId xmlns:a16="http://schemas.microsoft.com/office/drawing/2014/main" id="{E404412A-8F56-49BB-8202-AF04D522B5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p:spPr>
      </p:pic>
    </p:spTree>
    <p:extLst>
      <p:ext uri="{BB962C8B-B14F-4D97-AF65-F5344CB8AC3E}">
        <p14:creationId xmlns:p14="http://schemas.microsoft.com/office/powerpoint/2010/main" val="3902965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magadhmahilacollege.org/wp-content/uploads/2018/05/mmc-alum1.jpg"/>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75249" y="1658684"/>
            <a:ext cx="7491047" cy="4251960"/>
          </a:xfrm>
          <a:prstGeom prst="rect">
            <a:avLst/>
          </a:prstGeom>
          <a:noFill/>
          <a:ln>
            <a:noFill/>
          </a:ln>
        </p:spPr>
      </p:pic>
      <p:sp>
        <p:nvSpPr>
          <p:cNvPr id="3" name="TextBox 2"/>
          <p:cNvSpPr txBox="1"/>
          <p:nvPr/>
        </p:nvSpPr>
        <p:spPr>
          <a:xfrm>
            <a:off x="850737" y="3403250"/>
            <a:ext cx="1878037" cy="230832"/>
          </a:xfrm>
          <a:prstGeom prst="rect">
            <a:avLst/>
          </a:prstGeom>
          <a:solidFill>
            <a:srgbClr val="4A2006"/>
          </a:solidFill>
        </p:spPr>
        <p:txBody>
          <a:bodyPr wrap="square" rtlCol="0">
            <a:spAutoFit/>
          </a:bodyPr>
          <a:lstStyle/>
          <a:p>
            <a:pPr algn="ctr"/>
            <a:r>
              <a:rPr lang="en-US" sz="900" dirty="0"/>
              <a:t>Padma Shree </a:t>
            </a:r>
            <a:r>
              <a:rPr lang="en-US" sz="900" dirty="0" err="1"/>
              <a:t>Usha</a:t>
            </a:r>
            <a:r>
              <a:rPr lang="en-US" sz="900" dirty="0"/>
              <a:t> </a:t>
            </a:r>
            <a:r>
              <a:rPr lang="en-US" sz="900" dirty="0" err="1"/>
              <a:t>Kiran</a:t>
            </a:r>
            <a:r>
              <a:rPr lang="en-US" sz="900" dirty="0"/>
              <a:t> Khan</a:t>
            </a:r>
          </a:p>
        </p:txBody>
      </p:sp>
      <p:sp>
        <p:nvSpPr>
          <p:cNvPr id="5" name="TextBox 4"/>
          <p:cNvSpPr txBox="1"/>
          <p:nvPr/>
        </p:nvSpPr>
        <p:spPr>
          <a:xfrm>
            <a:off x="2915882" y="3403250"/>
            <a:ext cx="1878037" cy="230832"/>
          </a:xfrm>
          <a:prstGeom prst="rect">
            <a:avLst/>
          </a:prstGeom>
          <a:solidFill>
            <a:srgbClr val="4A2006"/>
          </a:solidFill>
        </p:spPr>
        <p:txBody>
          <a:bodyPr wrap="square" rtlCol="0">
            <a:spAutoFit/>
          </a:bodyPr>
          <a:lstStyle/>
          <a:p>
            <a:pPr algn="ctr"/>
            <a:r>
              <a:rPr lang="en-US" sz="900" dirty="0"/>
              <a:t>Hon’ble Justice Rekha </a:t>
            </a:r>
            <a:r>
              <a:rPr lang="en-US" sz="900" dirty="0" err="1"/>
              <a:t>Kumari</a:t>
            </a:r>
            <a:endParaRPr lang="en-US" sz="900" dirty="0"/>
          </a:p>
        </p:txBody>
      </p:sp>
      <p:sp>
        <p:nvSpPr>
          <p:cNvPr id="7" name="TextBox 6"/>
          <p:cNvSpPr txBox="1"/>
          <p:nvPr/>
        </p:nvSpPr>
        <p:spPr>
          <a:xfrm>
            <a:off x="4874809" y="3392703"/>
            <a:ext cx="1778853" cy="230832"/>
          </a:xfrm>
          <a:prstGeom prst="rect">
            <a:avLst/>
          </a:prstGeom>
          <a:solidFill>
            <a:srgbClr val="4A2006"/>
          </a:solidFill>
        </p:spPr>
        <p:txBody>
          <a:bodyPr wrap="square" rtlCol="0">
            <a:spAutoFit/>
          </a:bodyPr>
          <a:lstStyle/>
          <a:p>
            <a:pPr algn="ctr"/>
            <a:r>
              <a:rPr lang="en-US" sz="900" dirty="0" err="1"/>
              <a:t>Padmabhusan</a:t>
            </a:r>
            <a:r>
              <a:rPr lang="en-US" sz="900" dirty="0"/>
              <a:t> </a:t>
            </a:r>
            <a:r>
              <a:rPr lang="en-US" sz="900" dirty="0" err="1"/>
              <a:t>Sharda</a:t>
            </a:r>
            <a:r>
              <a:rPr lang="en-US" sz="900" dirty="0"/>
              <a:t> Sinha</a:t>
            </a:r>
          </a:p>
        </p:txBody>
      </p:sp>
      <p:sp>
        <p:nvSpPr>
          <p:cNvPr id="8" name="TextBox 7"/>
          <p:cNvSpPr txBox="1"/>
          <p:nvPr/>
        </p:nvSpPr>
        <p:spPr>
          <a:xfrm>
            <a:off x="6745103" y="3403250"/>
            <a:ext cx="1389542" cy="230832"/>
          </a:xfrm>
          <a:prstGeom prst="rect">
            <a:avLst/>
          </a:prstGeom>
          <a:solidFill>
            <a:srgbClr val="4A2006"/>
          </a:solidFill>
        </p:spPr>
        <p:txBody>
          <a:bodyPr wrap="square" rtlCol="0">
            <a:spAutoFit/>
          </a:bodyPr>
          <a:lstStyle/>
          <a:p>
            <a:pPr algn="ctr"/>
            <a:r>
              <a:rPr lang="en-US" sz="900" dirty="0" err="1"/>
              <a:t>Ratna</a:t>
            </a:r>
            <a:r>
              <a:rPr lang="en-US" sz="900" dirty="0"/>
              <a:t> </a:t>
            </a:r>
            <a:r>
              <a:rPr lang="en-US" sz="900" dirty="0" err="1"/>
              <a:t>Purkayastha</a:t>
            </a:r>
            <a:endParaRPr lang="en-US" sz="900" dirty="0"/>
          </a:p>
        </p:txBody>
      </p:sp>
      <p:sp>
        <p:nvSpPr>
          <p:cNvPr id="9" name="TextBox 8"/>
          <p:cNvSpPr txBox="1"/>
          <p:nvPr/>
        </p:nvSpPr>
        <p:spPr>
          <a:xfrm>
            <a:off x="696351" y="5701561"/>
            <a:ext cx="1624819" cy="230832"/>
          </a:xfrm>
          <a:prstGeom prst="rect">
            <a:avLst/>
          </a:prstGeom>
          <a:solidFill>
            <a:srgbClr val="4A2006"/>
          </a:solidFill>
        </p:spPr>
        <p:txBody>
          <a:bodyPr wrap="square" rtlCol="0">
            <a:spAutoFit/>
          </a:bodyPr>
          <a:lstStyle/>
          <a:p>
            <a:pPr algn="ctr"/>
            <a:r>
              <a:rPr lang="en-US" sz="900" dirty="0"/>
              <a:t>Prof. (Dr.) </a:t>
            </a:r>
            <a:r>
              <a:rPr lang="en-US" sz="900" dirty="0" err="1"/>
              <a:t>Kiran</a:t>
            </a:r>
            <a:r>
              <a:rPr lang="en-US" sz="900" dirty="0"/>
              <a:t> </a:t>
            </a:r>
            <a:r>
              <a:rPr lang="en-US" sz="900" dirty="0" err="1"/>
              <a:t>Ghai</a:t>
            </a:r>
            <a:endParaRPr lang="en-US" sz="900" dirty="0"/>
          </a:p>
        </p:txBody>
      </p:sp>
      <p:sp>
        <p:nvSpPr>
          <p:cNvPr id="10" name="TextBox 9"/>
          <p:cNvSpPr txBox="1"/>
          <p:nvPr/>
        </p:nvSpPr>
        <p:spPr>
          <a:xfrm>
            <a:off x="2704515" y="5701433"/>
            <a:ext cx="1420838" cy="230832"/>
          </a:xfrm>
          <a:prstGeom prst="rect">
            <a:avLst/>
          </a:prstGeom>
          <a:solidFill>
            <a:srgbClr val="4A2006"/>
          </a:solidFill>
        </p:spPr>
        <p:txBody>
          <a:bodyPr wrap="square" rtlCol="0">
            <a:spAutoFit/>
          </a:bodyPr>
          <a:lstStyle/>
          <a:p>
            <a:pPr algn="ctr"/>
            <a:r>
              <a:rPr lang="en-US" sz="900" dirty="0"/>
              <a:t>Dr. </a:t>
            </a:r>
            <a:r>
              <a:rPr lang="en-US" sz="900" dirty="0" err="1"/>
              <a:t>Sukhda</a:t>
            </a:r>
            <a:r>
              <a:rPr lang="en-US" sz="900" dirty="0"/>
              <a:t> Pandey</a:t>
            </a:r>
          </a:p>
        </p:txBody>
      </p:sp>
      <p:sp>
        <p:nvSpPr>
          <p:cNvPr id="11" name="TextBox 10"/>
          <p:cNvSpPr txBox="1"/>
          <p:nvPr/>
        </p:nvSpPr>
        <p:spPr>
          <a:xfrm>
            <a:off x="4649373" y="5690882"/>
            <a:ext cx="1420838" cy="230832"/>
          </a:xfrm>
          <a:prstGeom prst="rect">
            <a:avLst/>
          </a:prstGeom>
          <a:solidFill>
            <a:srgbClr val="4A2006"/>
          </a:solidFill>
        </p:spPr>
        <p:txBody>
          <a:bodyPr wrap="square" rtlCol="0">
            <a:spAutoFit/>
          </a:bodyPr>
          <a:lstStyle/>
          <a:p>
            <a:pPr algn="ctr"/>
            <a:r>
              <a:rPr lang="en-US" sz="900" dirty="0" err="1"/>
              <a:t>Ratan</a:t>
            </a:r>
            <a:r>
              <a:rPr lang="en-US" sz="900" dirty="0"/>
              <a:t> Rajput</a:t>
            </a:r>
          </a:p>
        </p:txBody>
      </p:sp>
      <p:sp>
        <p:nvSpPr>
          <p:cNvPr id="12" name="TextBox 11"/>
          <p:cNvSpPr txBox="1"/>
          <p:nvPr/>
        </p:nvSpPr>
        <p:spPr>
          <a:xfrm>
            <a:off x="6559062" y="5720900"/>
            <a:ext cx="1420838" cy="230832"/>
          </a:xfrm>
          <a:prstGeom prst="rect">
            <a:avLst/>
          </a:prstGeom>
          <a:solidFill>
            <a:srgbClr val="4A2006"/>
          </a:solidFill>
        </p:spPr>
        <p:txBody>
          <a:bodyPr wrap="square" rtlCol="0">
            <a:spAutoFit/>
          </a:bodyPr>
          <a:lstStyle/>
          <a:p>
            <a:pPr algn="ctr"/>
            <a:r>
              <a:rPr lang="en-US" sz="900" dirty="0" err="1"/>
              <a:t>Chavi</a:t>
            </a:r>
            <a:r>
              <a:rPr lang="en-US" sz="900" dirty="0"/>
              <a:t> Pandey</a:t>
            </a:r>
          </a:p>
        </p:txBody>
      </p:sp>
      <p:pic>
        <p:nvPicPr>
          <p:cNvPr id="13" name="Content Placeholder 3" descr="http://magadhmahilacollege.org/wp-content/uploads/2018/05/mmc-alum1.jpg">
            <a:extLst>
              <a:ext uri="{FF2B5EF4-FFF2-40B4-BE49-F238E27FC236}">
                <a16:creationId xmlns:a16="http://schemas.microsoft.com/office/drawing/2014/main" id="{44441AF2-0733-4441-BD0D-76DAE3243E46}"/>
              </a:ext>
            </a:extLst>
          </p:cNvPr>
          <p:cNvPicPr>
            <a:picLocks/>
          </p:cNvPicPr>
          <p:nvPr/>
        </p:nvPicPr>
        <p:blipFill>
          <a:blip r:embed="rId2">
            <a:extLst>
              <a:ext uri="{28A0092B-C50C-407E-A947-70E740481C1C}">
                <a14:useLocalDpi xmlns:a14="http://schemas.microsoft.com/office/drawing/2010/main"/>
              </a:ext>
            </a:extLst>
          </a:blip>
          <a:srcRect/>
          <a:stretch>
            <a:fillRect/>
          </a:stretch>
        </p:blipFill>
        <p:spPr bwMode="auto">
          <a:xfrm>
            <a:off x="369473" y="0"/>
            <a:ext cx="8559800" cy="6858000"/>
          </a:xfrm>
          <a:prstGeom prst="rect">
            <a:avLst/>
          </a:prstGeom>
          <a:noFill/>
          <a:ln>
            <a:noFill/>
          </a:ln>
        </p:spPr>
      </p:pic>
      <p:sp>
        <p:nvSpPr>
          <p:cNvPr id="14" name="Title 1">
            <a:extLst>
              <a:ext uri="{FF2B5EF4-FFF2-40B4-BE49-F238E27FC236}">
                <a16:creationId xmlns:a16="http://schemas.microsoft.com/office/drawing/2014/main" id="{13DDFD23-F12A-436F-AC39-FBA203EBE796}"/>
              </a:ext>
            </a:extLst>
          </p:cNvPr>
          <p:cNvSpPr txBox="1">
            <a:spLocks/>
          </p:cNvSpPr>
          <p:nvPr/>
        </p:nvSpPr>
        <p:spPr>
          <a:xfrm>
            <a:off x="369473" y="3289300"/>
            <a:ext cx="8559800" cy="571500"/>
          </a:xfrm>
          <a:prstGeom prst="rect">
            <a:avLst/>
          </a:prstGeom>
          <a:solidFill>
            <a:srgbClr val="FF0000"/>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Black" panose="020B0A04020102020204" pitchFamily="34" charset="0"/>
              </a:rPr>
              <a:t>ALUMNAE OF MAGADH MAHILA COLLEGE</a:t>
            </a:r>
          </a:p>
        </p:txBody>
      </p:sp>
    </p:spTree>
    <p:extLst>
      <p:ext uri="{BB962C8B-B14F-4D97-AF65-F5344CB8AC3E}">
        <p14:creationId xmlns:p14="http://schemas.microsoft.com/office/powerpoint/2010/main" val="1973731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2F4D0D-6CEE-489F-8B14-60AA1E57CB15}"/>
              </a:ext>
            </a:extLst>
          </p:cNvPr>
          <p:cNvSpPr/>
          <p:nvPr/>
        </p:nvSpPr>
        <p:spPr>
          <a:xfrm>
            <a:off x="284866" y="3019515"/>
            <a:ext cx="8574267" cy="1015663"/>
          </a:xfrm>
          <a:prstGeom prst="rect">
            <a:avLst/>
          </a:prstGeom>
          <a:solidFill>
            <a:schemeClr val="accent2">
              <a:lumMod val="75000"/>
            </a:schemeClr>
          </a:solidFill>
        </p:spPr>
        <p:txBody>
          <a:bodyPr wrap="square" lIns="91440" tIns="45720" rIns="91440" bIns="45720">
            <a:spAutoFit/>
          </a:bodyPr>
          <a:lstStyle/>
          <a:p>
            <a:pPr algn="ctr"/>
            <a:r>
              <a:rPr lang="en-US" sz="3000" b="1" i="1" dirty="0">
                <a:solidFill>
                  <a:schemeClr val="bg1"/>
                </a:solidFill>
                <a:latin typeface="Times" panose="02020603060405020304" pitchFamily="18" charset="0"/>
              </a:rPr>
              <a:t>Criterion-VI</a:t>
            </a:r>
          </a:p>
          <a:p>
            <a:pPr algn="ctr"/>
            <a:r>
              <a:rPr lang="en-US" sz="3000" b="1" i="1" dirty="0">
                <a:solidFill>
                  <a:schemeClr val="bg1"/>
                </a:solidFill>
                <a:latin typeface="Times" panose="02020603060405020304" pitchFamily="18" charset="0"/>
              </a:rPr>
              <a:t>Governance, Leadership &amp; Management</a:t>
            </a:r>
          </a:p>
        </p:txBody>
      </p:sp>
    </p:spTree>
    <p:extLst>
      <p:ext uri="{BB962C8B-B14F-4D97-AF65-F5344CB8AC3E}">
        <p14:creationId xmlns:p14="http://schemas.microsoft.com/office/powerpoint/2010/main" val="4136444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97007045"/>
              </p:ext>
            </p:extLst>
          </p:nvPr>
        </p:nvGraphicFramePr>
        <p:xfrm>
          <a:off x="1" y="1022582"/>
          <a:ext cx="9144000" cy="5452371"/>
        </p:xfrm>
        <a:graphic>
          <a:graphicData uri="http://schemas.openxmlformats.org/drawingml/2006/table">
            <a:tbl>
              <a:tblPr/>
              <a:tblGrid>
                <a:gridCol w="1896369">
                  <a:extLst>
                    <a:ext uri="{9D8B030D-6E8A-4147-A177-3AD203B41FA5}">
                      <a16:colId xmlns:a16="http://schemas.microsoft.com/office/drawing/2014/main" val="20000"/>
                    </a:ext>
                  </a:extLst>
                </a:gridCol>
                <a:gridCol w="2220887">
                  <a:extLst>
                    <a:ext uri="{9D8B030D-6E8A-4147-A177-3AD203B41FA5}">
                      <a16:colId xmlns:a16="http://schemas.microsoft.com/office/drawing/2014/main" val="20001"/>
                    </a:ext>
                  </a:extLst>
                </a:gridCol>
                <a:gridCol w="1655733">
                  <a:extLst>
                    <a:ext uri="{9D8B030D-6E8A-4147-A177-3AD203B41FA5}">
                      <a16:colId xmlns:a16="http://schemas.microsoft.com/office/drawing/2014/main" val="20002"/>
                    </a:ext>
                  </a:extLst>
                </a:gridCol>
                <a:gridCol w="1721963">
                  <a:extLst>
                    <a:ext uri="{9D8B030D-6E8A-4147-A177-3AD203B41FA5}">
                      <a16:colId xmlns:a16="http://schemas.microsoft.com/office/drawing/2014/main" val="20004"/>
                    </a:ext>
                  </a:extLst>
                </a:gridCol>
                <a:gridCol w="1649048">
                  <a:extLst>
                    <a:ext uri="{9D8B030D-6E8A-4147-A177-3AD203B41FA5}">
                      <a16:colId xmlns:a16="http://schemas.microsoft.com/office/drawing/2014/main" val="3647730733"/>
                    </a:ext>
                  </a:extLst>
                </a:gridCol>
              </a:tblGrid>
              <a:tr h="2355363">
                <a:tc>
                  <a:txBody>
                    <a:bodyPr/>
                    <a:lstStyle/>
                    <a:p>
                      <a:pPr marL="0" marR="0" algn="ctr">
                        <a:lnSpc>
                          <a:spcPct val="115000"/>
                        </a:lnSpc>
                        <a:spcBef>
                          <a:spcPts val="0"/>
                        </a:spcBef>
                        <a:spcAft>
                          <a:spcPts val="0"/>
                        </a:spcAft>
                      </a:pPr>
                      <a:r>
                        <a:rPr lang="en-IN" sz="2200" b="1" i="1" kern="50" dirty="0">
                          <a:solidFill>
                            <a:schemeClr val="bg1">
                              <a:lumMod val="95000"/>
                            </a:schemeClr>
                          </a:solidFill>
                          <a:effectLst/>
                          <a:latin typeface="Times New Roman"/>
                          <a:ea typeface="Arial Unicode MS"/>
                          <a:cs typeface="Times New Roman"/>
                        </a:rPr>
                        <a:t>Number of Sanctioned </a:t>
                      </a:r>
                    </a:p>
                    <a:p>
                      <a:pPr marL="0" marR="0" algn="ctr">
                        <a:lnSpc>
                          <a:spcPct val="115000"/>
                        </a:lnSpc>
                        <a:spcBef>
                          <a:spcPts val="0"/>
                        </a:spcBef>
                        <a:spcAft>
                          <a:spcPts val="0"/>
                        </a:spcAft>
                      </a:pPr>
                      <a:r>
                        <a:rPr lang="en-IN" sz="2200" b="1" i="1" kern="50" dirty="0">
                          <a:solidFill>
                            <a:schemeClr val="bg1">
                              <a:lumMod val="95000"/>
                            </a:schemeClr>
                          </a:solidFill>
                          <a:effectLst/>
                          <a:latin typeface="Times New Roman"/>
                          <a:ea typeface="Arial Unicode MS"/>
                          <a:cs typeface="Times New Roman"/>
                        </a:rPr>
                        <a:t>Post</a:t>
                      </a:r>
                    </a:p>
                    <a:p>
                      <a:pPr marL="0" marR="0" algn="ctr">
                        <a:lnSpc>
                          <a:spcPct val="115000"/>
                        </a:lnSpc>
                        <a:spcBef>
                          <a:spcPts val="0"/>
                        </a:spcBef>
                        <a:spcAft>
                          <a:spcPts val="0"/>
                        </a:spcAft>
                      </a:pPr>
                      <a:r>
                        <a:rPr lang="en-IN" sz="2200" b="1" i="1" kern="50" dirty="0">
                          <a:solidFill>
                            <a:schemeClr val="bg1">
                              <a:lumMod val="95000"/>
                            </a:schemeClr>
                          </a:solidFill>
                          <a:effectLst/>
                          <a:latin typeface="Times New Roman"/>
                          <a:ea typeface="Arial Unicode MS"/>
                          <a:cs typeface="Times New Roman"/>
                        </a:rPr>
                        <a:t>Category wise  </a:t>
                      </a:r>
                      <a:endParaRPr lang="en-US" sz="2200" b="1" i="1" kern="50" dirty="0">
                        <a:solidFill>
                          <a:schemeClr val="bg1">
                            <a:lumMod val="95000"/>
                          </a:schemeClr>
                        </a:solidFill>
                        <a:effectLst/>
                        <a:latin typeface="Times New Roman"/>
                        <a:ea typeface="Arial Unicode MS"/>
                        <a:cs typeface="Arial Unicode MS"/>
                      </a:endParaRP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75000"/>
                      </a:schemeClr>
                    </a:solidFill>
                  </a:tcPr>
                </a:tc>
                <a:tc>
                  <a:txBody>
                    <a:bodyPr/>
                    <a:lstStyle/>
                    <a:p>
                      <a:pPr marL="0" marR="0" algn="ctr">
                        <a:lnSpc>
                          <a:spcPct val="115000"/>
                        </a:lnSpc>
                        <a:spcBef>
                          <a:spcPts val="0"/>
                        </a:spcBef>
                        <a:spcAft>
                          <a:spcPts val="0"/>
                        </a:spcAft>
                      </a:pPr>
                      <a:r>
                        <a:rPr lang="en-IN" sz="2200" b="1" i="1" kern="50" dirty="0">
                          <a:solidFill>
                            <a:schemeClr val="bg1">
                              <a:lumMod val="95000"/>
                            </a:schemeClr>
                          </a:solidFill>
                          <a:effectLst/>
                          <a:latin typeface="Times New Roman"/>
                          <a:ea typeface="Arial Unicode MS"/>
                          <a:cs typeface="Times New Roman"/>
                        </a:rPr>
                        <a:t>Number of Working Staff</a:t>
                      </a:r>
                    </a:p>
                    <a:p>
                      <a:pPr marL="0" marR="0" algn="ctr">
                        <a:lnSpc>
                          <a:spcPct val="115000"/>
                        </a:lnSpc>
                        <a:spcBef>
                          <a:spcPts val="0"/>
                        </a:spcBef>
                        <a:spcAft>
                          <a:spcPts val="0"/>
                        </a:spcAft>
                      </a:pPr>
                      <a:r>
                        <a:rPr lang="en-IN" sz="2200" b="1" i="1" kern="50" dirty="0">
                          <a:solidFill>
                            <a:schemeClr val="bg1">
                              <a:lumMod val="95000"/>
                            </a:schemeClr>
                          </a:solidFill>
                          <a:effectLst/>
                          <a:latin typeface="Times New Roman"/>
                          <a:ea typeface="Arial Unicode MS"/>
                          <a:cs typeface="Times New Roman"/>
                        </a:rPr>
                        <a:t>Category wise  </a:t>
                      </a:r>
                      <a:endParaRPr lang="en-US" sz="2200" b="1" i="1" kern="50" dirty="0">
                        <a:solidFill>
                          <a:schemeClr val="bg1">
                            <a:lumMod val="95000"/>
                          </a:schemeClr>
                        </a:solidFill>
                        <a:effectLst/>
                        <a:latin typeface="Times New Roman"/>
                        <a:ea typeface="Arial Unicode MS"/>
                        <a:cs typeface="Arial Unicode MS"/>
                      </a:endParaRP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75000"/>
                      </a:schemeClr>
                    </a:solidFill>
                  </a:tcPr>
                </a:tc>
                <a:tc>
                  <a:txBody>
                    <a:bodyPr/>
                    <a:lstStyle/>
                    <a:p>
                      <a:pPr marL="0" marR="0" algn="ctr">
                        <a:lnSpc>
                          <a:spcPct val="115000"/>
                        </a:lnSpc>
                        <a:spcBef>
                          <a:spcPts val="0"/>
                        </a:spcBef>
                        <a:spcAft>
                          <a:spcPts val="0"/>
                        </a:spcAft>
                      </a:pPr>
                      <a:r>
                        <a:rPr lang="en-IN" sz="2200" b="1" i="1" kern="50" dirty="0">
                          <a:solidFill>
                            <a:schemeClr val="bg1">
                              <a:lumMod val="95000"/>
                            </a:schemeClr>
                          </a:solidFill>
                          <a:effectLst/>
                          <a:latin typeface="Times New Roman"/>
                          <a:ea typeface="Arial Unicode MS"/>
                          <a:cs typeface="Times New Roman"/>
                        </a:rPr>
                        <a:t>Number of Vacant</a:t>
                      </a:r>
                      <a:endParaRPr lang="en-US" sz="2200" b="1" i="1" kern="50" dirty="0">
                        <a:solidFill>
                          <a:schemeClr val="bg1">
                            <a:lumMod val="95000"/>
                          </a:schemeClr>
                        </a:solidFill>
                        <a:effectLst/>
                        <a:latin typeface="Times New Roman"/>
                        <a:ea typeface="Arial Unicode MS"/>
                        <a:cs typeface="Arial Unicode MS"/>
                      </a:endParaRPr>
                    </a:p>
                    <a:p>
                      <a:pPr marL="0" marR="0" algn="ctr">
                        <a:lnSpc>
                          <a:spcPct val="115000"/>
                        </a:lnSpc>
                        <a:spcBef>
                          <a:spcPts val="0"/>
                        </a:spcBef>
                        <a:spcAft>
                          <a:spcPts val="0"/>
                        </a:spcAft>
                      </a:pPr>
                      <a:r>
                        <a:rPr lang="en-IN" sz="2200" b="1" i="1" kern="50" dirty="0">
                          <a:solidFill>
                            <a:schemeClr val="bg1">
                              <a:lumMod val="95000"/>
                            </a:schemeClr>
                          </a:solidFill>
                          <a:effectLst/>
                          <a:latin typeface="Times New Roman"/>
                          <a:ea typeface="Arial Unicode MS"/>
                          <a:cs typeface="Times New Roman"/>
                        </a:rPr>
                        <a:t>Post </a:t>
                      </a:r>
                    </a:p>
                    <a:p>
                      <a:pPr marL="0" marR="0" algn="ctr">
                        <a:lnSpc>
                          <a:spcPct val="115000"/>
                        </a:lnSpc>
                        <a:spcBef>
                          <a:spcPts val="0"/>
                        </a:spcBef>
                        <a:spcAft>
                          <a:spcPts val="0"/>
                        </a:spcAft>
                      </a:pPr>
                      <a:r>
                        <a:rPr lang="en-IN" sz="2200" b="1" i="1" kern="50" dirty="0">
                          <a:solidFill>
                            <a:schemeClr val="bg1">
                              <a:lumMod val="95000"/>
                            </a:schemeClr>
                          </a:solidFill>
                          <a:effectLst/>
                          <a:latin typeface="Times New Roman"/>
                          <a:ea typeface="Arial Unicode MS"/>
                          <a:cs typeface="Times New Roman"/>
                        </a:rPr>
                        <a:t>Category wise</a:t>
                      </a:r>
                      <a:r>
                        <a:rPr lang="en-IN" sz="2200" b="1" i="1" kern="50" dirty="0">
                          <a:effectLst/>
                          <a:latin typeface="Times New Roman"/>
                          <a:ea typeface="Arial Unicode MS"/>
                          <a:cs typeface="Times New Roman"/>
                        </a:rPr>
                        <a:t> </a:t>
                      </a:r>
                      <a:endParaRPr lang="en-US" sz="2200" b="1" i="1" kern="50" dirty="0">
                        <a:effectLst/>
                        <a:latin typeface="Times New Roman"/>
                        <a:ea typeface="Arial Unicode MS"/>
                        <a:cs typeface="Arial Unicode MS"/>
                      </a:endParaRP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75000"/>
                      </a:schemeClr>
                    </a:solidFill>
                  </a:tcPr>
                </a:tc>
                <a:tc>
                  <a:txBody>
                    <a:bodyPr/>
                    <a:lstStyle/>
                    <a:p>
                      <a:pPr marL="0" marR="0" algn="ctr">
                        <a:lnSpc>
                          <a:spcPct val="115000"/>
                        </a:lnSpc>
                        <a:spcBef>
                          <a:spcPts val="0"/>
                        </a:spcBef>
                        <a:spcAft>
                          <a:spcPts val="0"/>
                        </a:spcAft>
                      </a:pPr>
                      <a:r>
                        <a:rPr lang="en-IN" sz="2200" b="1" i="1" kern="50" dirty="0">
                          <a:solidFill>
                            <a:schemeClr val="bg1">
                              <a:lumMod val="95000"/>
                            </a:schemeClr>
                          </a:solidFill>
                          <a:effectLst/>
                          <a:latin typeface="Times New Roman"/>
                          <a:ea typeface="Arial Unicode MS"/>
                          <a:cs typeface="Times New Roman"/>
                        </a:rPr>
                        <a:t>Number of positions filled temporarily</a:t>
                      </a:r>
                    </a:p>
                    <a:p>
                      <a:pPr marL="0" marR="0" algn="ctr">
                        <a:lnSpc>
                          <a:spcPct val="115000"/>
                        </a:lnSpc>
                        <a:spcBef>
                          <a:spcPts val="0"/>
                        </a:spcBef>
                        <a:spcAft>
                          <a:spcPts val="0"/>
                        </a:spcAft>
                      </a:pPr>
                      <a:r>
                        <a:rPr lang="en-IN" sz="2200" b="1" i="1" kern="50" dirty="0">
                          <a:solidFill>
                            <a:schemeClr val="bg1">
                              <a:lumMod val="95000"/>
                            </a:schemeClr>
                          </a:solidFill>
                          <a:effectLst/>
                          <a:latin typeface="Times New Roman"/>
                          <a:ea typeface="Arial Unicode MS"/>
                          <a:cs typeface="Times New Roman"/>
                        </a:rPr>
                        <a:t>Regular Course</a:t>
                      </a:r>
                      <a:endParaRPr lang="en-US" sz="2200" b="1" i="1" kern="50" dirty="0">
                        <a:solidFill>
                          <a:schemeClr val="bg1">
                            <a:lumMod val="95000"/>
                          </a:schemeClr>
                        </a:solidFill>
                        <a:effectLst/>
                        <a:latin typeface="Times New Roman"/>
                        <a:ea typeface="Arial Unicode MS"/>
                        <a:cs typeface="Arial Unicode MS"/>
                      </a:endParaRP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75000"/>
                      </a:schemeClr>
                    </a:solidFill>
                  </a:tcPr>
                </a:tc>
                <a:tc>
                  <a:txBody>
                    <a:bodyPr/>
                    <a:lstStyle/>
                    <a:p>
                      <a:pPr marL="0" marR="0" algn="ctr">
                        <a:lnSpc>
                          <a:spcPct val="115000"/>
                        </a:lnSpc>
                        <a:spcBef>
                          <a:spcPts val="0"/>
                        </a:spcBef>
                        <a:spcAft>
                          <a:spcPts val="0"/>
                        </a:spcAft>
                      </a:pPr>
                      <a:r>
                        <a:rPr lang="en-IN" sz="2200" b="1" i="1" kern="50" dirty="0">
                          <a:solidFill>
                            <a:schemeClr val="bg1">
                              <a:lumMod val="95000"/>
                            </a:schemeClr>
                          </a:solidFill>
                          <a:effectLst/>
                          <a:latin typeface="Times New Roman"/>
                          <a:ea typeface="Arial Unicode MS"/>
                          <a:cs typeface="Times New Roman"/>
                        </a:rPr>
                        <a:t>Number of positions filled temporarily</a:t>
                      </a:r>
                    </a:p>
                    <a:p>
                      <a:pPr marL="0" marR="0" algn="ctr">
                        <a:lnSpc>
                          <a:spcPct val="115000"/>
                        </a:lnSpc>
                        <a:spcBef>
                          <a:spcPts val="0"/>
                        </a:spcBef>
                        <a:spcAft>
                          <a:spcPts val="0"/>
                        </a:spcAft>
                      </a:pPr>
                      <a:r>
                        <a:rPr lang="en-IN" sz="2200" b="1" i="1" kern="50" dirty="0">
                          <a:solidFill>
                            <a:schemeClr val="bg1">
                              <a:lumMod val="95000"/>
                            </a:schemeClr>
                          </a:solidFill>
                          <a:effectLst/>
                          <a:latin typeface="Times New Roman"/>
                          <a:ea typeface="Arial Unicode MS"/>
                          <a:cs typeface="Times New Roman"/>
                        </a:rPr>
                        <a:t>Self Fin. Course</a:t>
                      </a:r>
                      <a:endParaRPr lang="en-US" sz="2200" b="1" i="1" kern="50" dirty="0">
                        <a:effectLst/>
                        <a:latin typeface="Times New Roman"/>
                        <a:ea typeface="Arial Unicode MS"/>
                        <a:cs typeface="Arial Unicode MS"/>
                      </a:endParaRP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0000"/>
                  </a:ext>
                </a:extLst>
              </a:tr>
              <a:tr h="1316816">
                <a:tc>
                  <a:txBody>
                    <a:bodyPr/>
                    <a:lstStyle/>
                    <a:p>
                      <a:pPr marL="0" marR="0">
                        <a:lnSpc>
                          <a:spcPct val="115000"/>
                        </a:lnSpc>
                        <a:spcBef>
                          <a:spcPts val="0"/>
                        </a:spcBef>
                        <a:spcAft>
                          <a:spcPts val="0"/>
                        </a:spcAft>
                      </a:pPr>
                      <a:r>
                        <a:rPr lang="en-IN" sz="2200" kern="50" dirty="0">
                          <a:effectLst/>
                          <a:latin typeface="Times New Roman"/>
                          <a:ea typeface="Arial Unicode MS"/>
                          <a:cs typeface="Times New Roman"/>
                        </a:rPr>
                        <a:t>Administrative Staff Class III</a:t>
                      </a:r>
                    </a:p>
                    <a:p>
                      <a:pPr marL="0" marR="0">
                        <a:lnSpc>
                          <a:spcPct val="115000"/>
                        </a:lnSpc>
                        <a:spcBef>
                          <a:spcPts val="0"/>
                        </a:spcBef>
                        <a:spcAft>
                          <a:spcPts val="0"/>
                        </a:spcAft>
                      </a:pPr>
                      <a:r>
                        <a:rPr lang="en-IN" sz="2200" kern="50" dirty="0">
                          <a:effectLst/>
                          <a:latin typeface="Times New Roman"/>
                          <a:ea typeface="Arial Unicode MS"/>
                          <a:cs typeface="Times New Roman"/>
                        </a:rPr>
                        <a:t>[27] </a:t>
                      </a:r>
                      <a:endParaRPr lang="en-US" sz="2200" kern="50" dirty="0">
                        <a:effectLst/>
                        <a:latin typeface="Times New Roman"/>
                        <a:ea typeface="Arial Unicode MS"/>
                        <a:cs typeface="Arial Unicode MS"/>
                      </a:endParaRP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200" kern="50" dirty="0">
                          <a:effectLst/>
                          <a:latin typeface="Times New Roman"/>
                          <a:ea typeface="Arial Unicode MS"/>
                          <a:cs typeface="Times New Roman"/>
                        </a:rPr>
                        <a:t>07</a:t>
                      </a:r>
                      <a:endParaRPr lang="en-US" sz="2200" kern="50" dirty="0">
                        <a:effectLst/>
                        <a:latin typeface="Times New Roman"/>
                        <a:ea typeface="Arial Unicode MS"/>
                        <a:cs typeface="Arial Unicode MS"/>
                      </a:endParaRP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200" kern="50" dirty="0">
                          <a:solidFill>
                            <a:srgbClr val="000000"/>
                          </a:solidFill>
                          <a:effectLst/>
                          <a:latin typeface="Times New Roman"/>
                          <a:ea typeface="Arial Unicode MS"/>
                          <a:cs typeface="Times New Roman"/>
                        </a:rPr>
                        <a:t>20</a:t>
                      </a:r>
                      <a:endParaRPr lang="en-US" sz="2200" kern="50" dirty="0">
                        <a:effectLst/>
                        <a:latin typeface="Times New Roman"/>
                        <a:ea typeface="Arial Unicode MS"/>
                        <a:cs typeface="Arial Unicode MS"/>
                      </a:endParaRP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200" kern="50" dirty="0">
                          <a:effectLst/>
                          <a:latin typeface="Times New Roman"/>
                          <a:ea typeface="Arial Unicode MS"/>
                          <a:cs typeface="Times New Roman"/>
                        </a:rPr>
                        <a:t>15</a:t>
                      </a:r>
                      <a:endParaRPr lang="en-US" sz="2200" kern="50" dirty="0">
                        <a:effectLst/>
                        <a:latin typeface="Times New Roman"/>
                        <a:ea typeface="Arial Unicode MS"/>
                        <a:cs typeface="Arial Unicode MS"/>
                      </a:endParaRP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kern="50" dirty="0">
                          <a:effectLst/>
                          <a:latin typeface="Times New Roman"/>
                          <a:ea typeface="Arial Unicode MS"/>
                          <a:cs typeface="Arial Unicode MS"/>
                        </a:rPr>
                        <a:t>14</a:t>
                      </a: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1"/>
                  </a:ext>
                </a:extLst>
              </a:tr>
              <a:tr h="890096">
                <a:tc>
                  <a:txBody>
                    <a:bodyPr/>
                    <a:lstStyle/>
                    <a:p>
                      <a:pPr marL="0" marR="0">
                        <a:lnSpc>
                          <a:spcPct val="115000"/>
                        </a:lnSpc>
                        <a:spcBef>
                          <a:spcPts val="0"/>
                        </a:spcBef>
                        <a:spcAft>
                          <a:spcPts val="0"/>
                        </a:spcAft>
                      </a:pPr>
                      <a:r>
                        <a:rPr lang="en-IN" sz="2200" kern="50" dirty="0">
                          <a:effectLst/>
                          <a:latin typeface="Times New Roman"/>
                          <a:ea typeface="Arial Unicode MS"/>
                          <a:cs typeface="Times New Roman"/>
                        </a:rPr>
                        <a:t>Support  Staff</a:t>
                      </a:r>
                      <a:endParaRPr lang="en-US" sz="2200" kern="50" dirty="0">
                        <a:effectLst/>
                        <a:latin typeface="Times New Roman"/>
                        <a:ea typeface="Arial Unicode MS"/>
                        <a:cs typeface="Arial Unicode MS"/>
                      </a:endParaRPr>
                    </a:p>
                    <a:p>
                      <a:pPr marL="0" marR="0">
                        <a:lnSpc>
                          <a:spcPct val="115000"/>
                        </a:lnSpc>
                        <a:spcBef>
                          <a:spcPts val="0"/>
                        </a:spcBef>
                        <a:spcAft>
                          <a:spcPts val="0"/>
                        </a:spcAft>
                      </a:pPr>
                      <a:r>
                        <a:rPr lang="en-IN" sz="2200" kern="50" dirty="0">
                          <a:effectLst/>
                          <a:latin typeface="Times New Roman"/>
                          <a:ea typeface="Arial Unicode MS"/>
                          <a:cs typeface="Times New Roman"/>
                        </a:rPr>
                        <a:t>Class –IV [59]</a:t>
                      </a:r>
                      <a:endParaRPr lang="en-US" sz="2200" kern="50" dirty="0">
                        <a:effectLst/>
                        <a:latin typeface="Times New Roman"/>
                        <a:ea typeface="Arial Unicode MS"/>
                        <a:cs typeface="Arial Unicode MS"/>
                      </a:endParaRP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200" kern="50" dirty="0">
                          <a:effectLst/>
                          <a:latin typeface="Times New Roman"/>
                          <a:ea typeface="Arial Unicode MS"/>
                          <a:cs typeface="Times New Roman"/>
                        </a:rPr>
                        <a:t>23</a:t>
                      </a:r>
                      <a:endParaRPr lang="en-US" sz="2200" kern="50" dirty="0">
                        <a:effectLst/>
                        <a:latin typeface="Times New Roman"/>
                        <a:ea typeface="Arial Unicode MS"/>
                        <a:cs typeface="Arial Unicode MS"/>
                      </a:endParaRP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200" kern="50" dirty="0">
                          <a:solidFill>
                            <a:srgbClr val="000000"/>
                          </a:solidFill>
                          <a:effectLst/>
                          <a:latin typeface="Times New Roman"/>
                          <a:ea typeface="Arial Unicode MS"/>
                          <a:cs typeface="Times New Roman"/>
                        </a:rPr>
                        <a:t>36</a:t>
                      </a:r>
                      <a:endParaRPr lang="en-US" sz="2200" kern="50" dirty="0">
                        <a:effectLst/>
                        <a:latin typeface="Times New Roman"/>
                        <a:ea typeface="Arial Unicode MS"/>
                        <a:cs typeface="Arial Unicode MS"/>
                      </a:endParaRP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200" kern="50" dirty="0">
                          <a:effectLst/>
                          <a:latin typeface="Times New Roman"/>
                          <a:ea typeface="Arial Unicode MS"/>
                          <a:cs typeface="Times New Roman"/>
                        </a:rPr>
                        <a:t>12</a:t>
                      </a:r>
                      <a:endParaRPr lang="en-US" sz="2200" kern="50" dirty="0">
                        <a:effectLst/>
                        <a:latin typeface="Times New Roman"/>
                        <a:ea typeface="Arial Unicode MS"/>
                        <a:cs typeface="Arial Unicode MS"/>
                      </a:endParaRP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kern="50" dirty="0">
                          <a:effectLst/>
                          <a:latin typeface="Times New Roman"/>
                          <a:ea typeface="Arial Unicode MS"/>
                          <a:cs typeface="Arial Unicode MS"/>
                        </a:rPr>
                        <a:t>08</a:t>
                      </a: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2"/>
                  </a:ext>
                </a:extLst>
              </a:tr>
              <a:tr h="890096">
                <a:tc>
                  <a:txBody>
                    <a:bodyPr/>
                    <a:lstStyle/>
                    <a:p>
                      <a:pPr marL="0" marR="0">
                        <a:lnSpc>
                          <a:spcPct val="115000"/>
                        </a:lnSpc>
                        <a:spcBef>
                          <a:spcPts val="0"/>
                        </a:spcBef>
                        <a:spcAft>
                          <a:spcPts val="0"/>
                        </a:spcAft>
                      </a:pPr>
                      <a:r>
                        <a:rPr lang="en-US" sz="2200" kern="50" dirty="0">
                          <a:effectLst/>
                          <a:latin typeface="Times New Roman"/>
                          <a:ea typeface="Arial Unicode MS"/>
                          <a:cs typeface="Arial Unicode MS"/>
                        </a:rPr>
                        <a:t>Total  86</a:t>
                      </a: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kern="50" dirty="0">
                          <a:effectLst/>
                          <a:latin typeface="Times New Roman"/>
                          <a:ea typeface="Arial Unicode MS"/>
                          <a:cs typeface="Arial Unicode MS"/>
                        </a:rPr>
                        <a:t>30</a:t>
                      </a: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kern="50" dirty="0">
                          <a:effectLst/>
                          <a:latin typeface="Times New Roman"/>
                          <a:ea typeface="Arial Unicode MS"/>
                          <a:cs typeface="Arial Unicode MS"/>
                        </a:rPr>
                        <a:t>56</a:t>
                      </a: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kern="50" dirty="0">
                          <a:effectLst/>
                          <a:latin typeface="Times New Roman"/>
                          <a:ea typeface="Arial Unicode MS"/>
                          <a:cs typeface="Arial Unicode MS"/>
                        </a:rPr>
                        <a:t>27</a:t>
                      </a: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kern="50" dirty="0">
                          <a:effectLst/>
                          <a:latin typeface="Times New Roman"/>
                          <a:ea typeface="Arial Unicode MS"/>
                          <a:cs typeface="Arial Unicode MS"/>
                        </a:rPr>
                        <a:t>22</a:t>
                      </a:r>
                    </a:p>
                  </a:txBody>
                  <a:tcPr marL="34925" marR="34925" marT="34925" marB="34925"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2635726305"/>
                  </a:ext>
                </a:extLst>
              </a:tr>
            </a:tbl>
          </a:graphicData>
        </a:graphic>
      </p:graphicFrame>
      <p:sp>
        <p:nvSpPr>
          <p:cNvPr id="2" name="Title 1"/>
          <p:cNvSpPr>
            <a:spLocks noGrp="1"/>
          </p:cNvSpPr>
          <p:nvPr>
            <p:ph type="title"/>
          </p:nvPr>
        </p:nvSpPr>
        <p:spPr>
          <a:xfrm>
            <a:off x="1" y="0"/>
            <a:ext cx="9144000" cy="560717"/>
          </a:xfrm>
          <a:solidFill>
            <a:schemeClr val="accent2">
              <a:lumMod val="75000"/>
            </a:schemeClr>
          </a:solidFill>
        </p:spPr>
        <p:txBody>
          <a:bodyPr>
            <a:normAutofit/>
          </a:bodyPr>
          <a:lstStyle/>
          <a:p>
            <a:pPr algn="ctr"/>
            <a:r>
              <a:rPr lang="en-IN" sz="3000" b="1" i="1" dirty="0">
                <a:solidFill>
                  <a:schemeClr val="bg1"/>
                </a:solidFill>
                <a:latin typeface="Times" panose="02020603060405020304" pitchFamily="18" charset="0"/>
              </a:rPr>
              <a:t>Administrative &amp; Technical Staff</a:t>
            </a:r>
            <a:endParaRPr lang="en-US" sz="3000" i="1" dirty="0">
              <a:solidFill>
                <a:schemeClr val="bg1"/>
              </a:solidFill>
              <a:latin typeface="Times" panose="02020603060405020304" pitchFamily="18" charset="0"/>
              <a:cs typeface="Times New Roman" pitchFamily="18" charset="0"/>
            </a:endParaRPr>
          </a:p>
        </p:txBody>
      </p:sp>
    </p:spTree>
    <p:extLst>
      <p:ext uri="{BB962C8B-B14F-4D97-AF65-F5344CB8AC3E}">
        <p14:creationId xmlns:p14="http://schemas.microsoft.com/office/powerpoint/2010/main" val="225441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C640-F8E8-4079-8702-3E2AFA2760AA}"/>
              </a:ext>
            </a:extLst>
          </p:cNvPr>
          <p:cNvSpPr>
            <a:spLocks noGrp="1"/>
          </p:cNvSpPr>
          <p:nvPr>
            <p:ph type="title"/>
          </p:nvPr>
        </p:nvSpPr>
        <p:spPr>
          <a:xfrm>
            <a:off x="-119270" y="21072"/>
            <a:ext cx="9144000" cy="421443"/>
          </a:xfrm>
          <a:solidFill>
            <a:schemeClr val="accent2">
              <a:lumMod val="75000"/>
            </a:schemeClr>
          </a:solidFill>
        </p:spPr>
        <p:txBody>
          <a:bodyPr>
            <a:normAutofit fontScale="90000"/>
          </a:bodyPr>
          <a:lstStyle/>
          <a:p>
            <a:pPr algn="ctr"/>
            <a:r>
              <a:rPr lang="en-US" sz="3200" b="1" dirty="0">
                <a:solidFill>
                  <a:schemeClr val="bg1"/>
                </a:solidFill>
                <a:latin typeface="Times" panose="02020603060405020304" pitchFamily="18" charset="0"/>
              </a:rPr>
              <a:t>OUR OTHER ‘ENDEAVOURS’</a:t>
            </a:r>
            <a:r>
              <a:rPr lang="en-IN" sz="3200" b="1" dirty="0">
                <a:solidFill>
                  <a:schemeClr val="bg1"/>
                </a:solidFill>
                <a:latin typeface="Times" panose="02020603060405020304" pitchFamily="18" charset="0"/>
              </a:rPr>
              <a:t>          </a:t>
            </a:r>
          </a:p>
        </p:txBody>
      </p:sp>
      <p:graphicFrame>
        <p:nvGraphicFramePr>
          <p:cNvPr id="6" name="Content Placeholder 5">
            <a:extLst>
              <a:ext uri="{FF2B5EF4-FFF2-40B4-BE49-F238E27FC236}">
                <a16:creationId xmlns:a16="http://schemas.microsoft.com/office/drawing/2014/main" id="{579A80E4-20C2-4A6C-A13A-9B63EF4E9587}"/>
              </a:ext>
            </a:extLst>
          </p:cNvPr>
          <p:cNvGraphicFramePr>
            <a:graphicFrameLocks noGrp="1"/>
          </p:cNvGraphicFramePr>
          <p:nvPr>
            <p:ph idx="1"/>
            <p:extLst>
              <p:ext uri="{D42A27DB-BD31-4B8C-83A1-F6EECF244321}">
                <p14:modId xmlns:p14="http://schemas.microsoft.com/office/powerpoint/2010/main" val="99502166"/>
              </p:ext>
            </p:extLst>
          </p:nvPr>
        </p:nvGraphicFramePr>
        <p:xfrm>
          <a:off x="119270" y="874644"/>
          <a:ext cx="8905460" cy="5883913"/>
        </p:xfrm>
        <a:graphic>
          <a:graphicData uri="http://schemas.openxmlformats.org/drawingml/2006/table">
            <a:tbl>
              <a:tblPr>
                <a:tableStyleId>{D27102A9-8310-4765-A935-A1911B00CA55}</a:tableStyleId>
              </a:tblPr>
              <a:tblGrid>
                <a:gridCol w="669963">
                  <a:extLst>
                    <a:ext uri="{9D8B030D-6E8A-4147-A177-3AD203B41FA5}">
                      <a16:colId xmlns:a16="http://schemas.microsoft.com/office/drawing/2014/main" val="363748701"/>
                    </a:ext>
                  </a:extLst>
                </a:gridCol>
                <a:gridCol w="2811986">
                  <a:extLst>
                    <a:ext uri="{9D8B030D-6E8A-4147-A177-3AD203B41FA5}">
                      <a16:colId xmlns:a16="http://schemas.microsoft.com/office/drawing/2014/main" val="1525350463"/>
                    </a:ext>
                  </a:extLst>
                </a:gridCol>
                <a:gridCol w="1644171">
                  <a:extLst>
                    <a:ext uri="{9D8B030D-6E8A-4147-A177-3AD203B41FA5}">
                      <a16:colId xmlns:a16="http://schemas.microsoft.com/office/drawing/2014/main" val="3684192952"/>
                    </a:ext>
                  </a:extLst>
                </a:gridCol>
                <a:gridCol w="1398981">
                  <a:extLst>
                    <a:ext uri="{9D8B030D-6E8A-4147-A177-3AD203B41FA5}">
                      <a16:colId xmlns:a16="http://schemas.microsoft.com/office/drawing/2014/main" val="1304066559"/>
                    </a:ext>
                  </a:extLst>
                </a:gridCol>
                <a:gridCol w="1561568">
                  <a:extLst>
                    <a:ext uri="{9D8B030D-6E8A-4147-A177-3AD203B41FA5}">
                      <a16:colId xmlns:a16="http://schemas.microsoft.com/office/drawing/2014/main" val="3147536939"/>
                    </a:ext>
                  </a:extLst>
                </a:gridCol>
                <a:gridCol w="818791">
                  <a:extLst>
                    <a:ext uri="{9D8B030D-6E8A-4147-A177-3AD203B41FA5}">
                      <a16:colId xmlns:a16="http://schemas.microsoft.com/office/drawing/2014/main" val="3915434518"/>
                    </a:ext>
                  </a:extLst>
                </a:gridCol>
              </a:tblGrid>
              <a:tr h="421874">
                <a:tc gridSpan="6">
                  <a:txBody>
                    <a:bodyPr/>
                    <a:lstStyle/>
                    <a:p>
                      <a:pPr algn="l" fontAlgn="b"/>
                      <a:r>
                        <a:rPr lang="en-US" sz="1800" b="1" i="1" u="none" strike="noStrike" dirty="0">
                          <a:effectLst/>
                          <a:latin typeface="Times" panose="02020603060405020304" pitchFamily="18" charset="0"/>
                        </a:rPr>
                        <a:t>Interest free loan provided by the Institution to Permanent Non-teaching Employees</a:t>
                      </a:r>
                      <a:endParaRPr lang="en-US" sz="1800" b="1"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tc hMerge="1">
                  <a:txBody>
                    <a:bodyPr/>
                    <a:lstStyle/>
                    <a:p>
                      <a:pPr algn="l" fontAlgn="b"/>
                      <a:endParaRPr lang="en-US" sz="1600" b="0"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hMerge="1">
                  <a:txBody>
                    <a:bodyPr/>
                    <a:lstStyle/>
                    <a:p>
                      <a:endParaRPr lang="en-IN"/>
                    </a:p>
                  </a:txBody>
                  <a:tcPr/>
                </a:tc>
                <a:tc hMerge="1">
                  <a:txBody>
                    <a:bodyPr/>
                    <a:lstStyle/>
                    <a:p>
                      <a:endParaRPr lang="en-IN"/>
                    </a:p>
                  </a:txBody>
                  <a:tcPr>
                    <a:lnL w="12700" cap="flat" cmpd="sng" algn="ctr">
                      <a:solidFill>
                        <a:schemeClr val="tx1">
                          <a:lumMod val="95000"/>
                          <a:lumOff val="5000"/>
                        </a:schemeClr>
                      </a:solidFill>
                      <a:prstDash val="solid"/>
                      <a:round/>
                      <a:headEnd type="none" w="med" len="med"/>
                      <a:tailEnd type="none" w="med" len="med"/>
                    </a:lnL>
                  </a:tcPr>
                </a:tc>
                <a:tc hMerge="1">
                  <a:txBody>
                    <a:bodyPr/>
                    <a:lstStyle/>
                    <a:p>
                      <a:pPr algn="l" fontAlgn="b"/>
                      <a:endParaRPr lang="en-US" sz="1600" b="0" i="0" u="none" strike="noStrike" dirty="0">
                        <a:solidFill>
                          <a:srgbClr val="000000"/>
                        </a:solidFill>
                        <a:effectLst/>
                        <a:latin typeface="Arial Black" panose="020B0A04020102020204" pitchFamily="34"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hMerge="1">
                  <a:txBody>
                    <a:bodyPr/>
                    <a:lstStyle/>
                    <a:p>
                      <a:endParaRPr lang="en-IN"/>
                    </a:p>
                  </a:txBody>
                  <a:tcPr>
                    <a:lnL w="12700" cap="flat" cmpd="sng" algn="ctr">
                      <a:solidFill>
                        <a:schemeClr val="tx1">
                          <a:lumMod val="95000"/>
                          <a:lumOff val="5000"/>
                        </a:schemeClr>
                      </a:solidFill>
                      <a:prstDash val="solid"/>
                      <a:round/>
                      <a:headEnd type="none" w="med" len="med"/>
                      <a:tailEnd type="none" w="med" len="med"/>
                    </a:lnL>
                  </a:tcPr>
                </a:tc>
                <a:extLst>
                  <a:ext uri="{0D108BD9-81ED-4DB2-BD59-A6C34878D82A}">
                    <a16:rowId xmlns:a16="http://schemas.microsoft.com/office/drawing/2014/main" val="3449435072"/>
                  </a:ext>
                </a:extLst>
              </a:tr>
              <a:tr h="533681">
                <a:tc>
                  <a:txBody>
                    <a:bodyPr/>
                    <a:lstStyle/>
                    <a:p>
                      <a:pPr algn="ctr" fontAlgn="b"/>
                      <a:r>
                        <a:rPr lang="en-IN" sz="1800" b="1" i="1" u="none" strike="noStrike" dirty="0" err="1">
                          <a:effectLst/>
                          <a:latin typeface="Times" panose="02020603060405020304" pitchFamily="18" charset="0"/>
                        </a:rPr>
                        <a:t>S.No</a:t>
                      </a:r>
                      <a:r>
                        <a:rPr lang="en-IN" sz="1800" b="1" i="1" u="none" strike="noStrike" dirty="0">
                          <a:effectLst/>
                          <a:latin typeface="Times" panose="02020603060405020304" pitchFamily="18" charset="0"/>
                        </a:rPr>
                        <a:t>.</a:t>
                      </a:r>
                      <a:endParaRPr lang="en-IN" sz="1800" b="1"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tc>
                  <a:txBody>
                    <a:bodyPr/>
                    <a:lstStyle/>
                    <a:p>
                      <a:pPr algn="ctr" fontAlgn="b"/>
                      <a:r>
                        <a:rPr lang="en-IN" sz="1800" b="1" i="1" u="none" strike="noStrike" dirty="0">
                          <a:effectLst/>
                          <a:latin typeface="Times" panose="02020603060405020304" pitchFamily="18" charset="0"/>
                        </a:rPr>
                        <a:t>Name of the employee</a:t>
                      </a:r>
                      <a:endParaRPr lang="en-IN" sz="1800" b="1"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tc>
                  <a:txBody>
                    <a:bodyPr/>
                    <a:lstStyle/>
                    <a:p>
                      <a:pPr algn="ctr" fontAlgn="b"/>
                      <a:r>
                        <a:rPr lang="en-IN" sz="1800" b="1" i="1" u="none" strike="noStrike" dirty="0">
                          <a:effectLst/>
                          <a:latin typeface="Times" panose="02020603060405020304" pitchFamily="18" charset="0"/>
                        </a:rPr>
                        <a:t>Designation</a:t>
                      </a:r>
                      <a:endParaRPr lang="en-IN" sz="1800" b="1"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tc>
                  <a:txBody>
                    <a:bodyPr/>
                    <a:lstStyle/>
                    <a:p>
                      <a:pPr algn="ctr" fontAlgn="b"/>
                      <a:r>
                        <a:rPr lang="en-IN" sz="1800" b="1" i="1" u="none" strike="noStrike" dirty="0">
                          <a:effectLst/>
                          <a:latin typeface="Times" panose="02020603060405020304" pitchFamily="18" charset="0"/>
                        </a:rPr>
                        <a:t>Department</a:t>
                      </a:r>
                      <a:endParaRPr lang="en-IN" sz="1800" b="1"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tc>
                  <a:txBody>
                    <a:bodyPr/>
                    <a:lstStyle/>
                    <a:p>
                      <a:pPr algn="ctr" fontAlgn="b"/>
                      <a:r>
                        <a:rPr lang="en-IN" sz="1800" b="1" i="1" u="none" strike="noStrike" dirty="0">
                          <a:effectLst/>
                          <a:latin typeface="Times" panose="02020603060405020304" pitchFamily="18" charset="0"/>
                        </a:rPr>
                        <a:t>Advance Amount</a:t>
                      </a:r>
                      <a:endParaRPr lang="en-IN" sz="1800" b="1"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tc>
                  <a:txBody>
                    <a:bodyPr/>
                    <a:lstStyle/>
                    <a:p>
                      <a:pPr algn="ctr" fontAlgn="b"/>
                      <a:r>
                        <a:rPr lang="en-IN" sz="1800" b="1" i="1" u="none" strike="noStrike" dirty="0">
                          <a:effectLst/>
                          <a:latin typeface="Times" panose="02020603060405020304" pitchFamily="18" charset="0"/>
                        </a:rPr>
                        <a:t>EMI </a:t>
                      </a:r>
                      <a:endParaRPr lang="en-IN" sz="1800" b="1"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26521462"/>
                  </a:ext>
                </a:extLst>
              </a:tr>
              <a:tr h="533681">
                <a:tc>
                  <a:txBody>
                    <a:bodyPr/>
                    <a:lstStyle/>
                    <a:p>
                      <a:pPr algn="ctr" fontAlgn="b"/>
                      <a:r>
                        <a:rPr lang="en-IN" sz="1800" b="0" i="1" u="none" strike="noStrike">
                          <a:effectLst/>
                          <a:latin typeface="Times" panose="02020603060405020304" pitchFamily="18" charset="0"/>
                        </a:rPr>
                        <a:t>1</a:t>
                      </a:r>
                      <a:endParaRPr lang="en-IN" sz="1800" b="0" i="1"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lvl="1" algn="l" fontAlgn="b"/>
                      <a:r>
                        <a:rPr lang="en-IN" sz="1800" b="1" i="0" u="none" strike="noStrike" dirty="0" err="1">
                          <a:effectLst/>
                          <a:latin typeface="Times" panose="02020603060405020304" pitchFamily="18" charset="0"/>
                        </a:rPr>
                        <a:t>Smt</a:t>
                      </a:r>
                      <a:r>
                        <a:rPr lang="en-IN" sz="1800" b="1" i="0" u="none" strike="noStrike" dirty="0">
                          <a:effectLst/>
                          <a:latin typeface="Times" panose="02020603060405020304" pitchFamily="18" charset="0"/>
                        </a:rPr>
                        <a:t> Lalita Devi</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Maid Servant</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Principal Office</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99000</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a:effectLst/>
                          <a:latin typeface="Times" panose="02020603060405020304" pitchFamily="18" charset="0"/>
                        </a:rPr>
                        <a:t>3000</a:t>
                      </a:r>
                      <a:endParaRPr lang="en-IN" sz="1800" b="1" i="0"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2728458472"/>
                  </a:ext>
                </a:extLst>
              </a:tr>
              <a:tr h="533681">
                <a:tc>
                  <a:txBody>
                    <a:bodyPr/>
                    <a:lstStyle/>
                    <a:p>
                      <a:pPr algn="ctr" fontAlgn="b"/>
                      <a:r>
                        <a:rPr lang="en-IN" sz="1800" b="0" i="1" u="none" strike="noStrike">
                          <a:effectLst/>
                          <a:latin typeface="Times" panose="02020603060405020304" pitchFamily="18" charset="0"/>
                        </a:rPr>
                        <a:t>2</a:t>
                      </a:r>
                      <a:endParaRPr lang="en-IN" sz="1800" b="0" i="1"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lvl="1" algn="l" fontAlgn="b"/>
                      <a:r>
                        <a:rPr lang="en-IN" sz="1800" b="1" i="0" u="none" strike="noStrike" dirty="0">
                          <a:effectLst/>
                          <a:latin typeface="Times" panose="02020603060405020304" pitchFamily="18" charset="0"/>
                        </a:rPr>
                        <a:t>Ram </a:t>
                      </a:r>
                      <a:r>
                        <a:rPr lang="en-IN" sz="1800" b="1" i="0" u="none" strike="noStrike" dirty="0" err="1">
                          <a:effectLst/>
                          <a:latin typeface="Times" panose="02020603060405020304" pitchFamily="18" charset="0"/>
                        </a:rPr>
                        <a:t>Prawesh</a:t>
                      </a:r>
                      <a:r>
                        <a:rPr lang="en-IN" sz="1800" b="1" i="0" u="none" strike="noStrike" dirty="0">
                          <a:effectLst/>
                          <a:latin typeface="Times" panose="02020603060405020304" pitchFamily="18" charset="0"/>
                        </a:rPr>
                        <a:t> Prasad</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err="1">
                          <a:effectLst/>
                          <a:latin typeface="Times" panose="02020603060405020304" pitchFamily="18" charset="0"/>
                        </a:rPr>
                        <a:t>Darwan</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Accounts Office</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90000</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a:effectLst/>
                          <a:latin typeface="Times" panose="02020603060405020304" pitchFamily="18" charset="0"/>
                        </a:rPr>
                        <a:t>3000</a:t>
                      </a:r>
                      <a:endParaRPr lang="en-IN" sz="1800" b="1" i="0"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449965611"/>
                  </a:ext>
                </a:extLst>
              </a:tr>
              <a:tr h="269380">
                <a:tc>
                  <a:txBody>
                    <a:bodyPr/>
                    <a:lstStyle/>
                    <a:p>
                      <a:pPr algn="ctr" fontAlgn="b"/>
                      <a:r>
                        <a:rPr lang="en-IN" sz="1800" b="0" i="1" u="none" strike="noStrike">
                          <a:effectLst/>
                          <a:latin typeface="Times" panose="02020603060405020304" pitchFamily="18" charset="0"/>
                        </a:rPr>
                        <a:t>3</a:t>
                      </a:r>
                      <a:endParaRPr lang="en-IN" sz="1800" b="0" i="1"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lvl="1" algn="l" fontAlgn="b"/>
                      <a:r>
                        <a:rPr lang="en-IN" sz="1800" b="1" i="0" u="none" strike="noStrike" dirty="0">
                          <a:effectLst/>
                          <a:latin typeface="Times" panose="02020603060405020304" pitchFamily="18" charset="0"/>
                        </a:rPr>
                        <a:t>Kishore </a:t>
                      </a:r>
                      <a:r>
                        <a:rPr lang="en-IN" sz="1800" b="1" i="0" u="none" strike="noStrike" dirty="0" err="1">
                          <a:effectLst/>
                          <a:latin typeface="Times" panose="02020603060405020304" pitchFamily="18" charset="0"/>
                        </a:rPr>
                        <a:t>umar</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Peon</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a:effectLst/>
                          <a:latin typeface="Times" panose="02020603060405020304" pitchFamily="18" charset="0"/>
                        </a:rPr>
                        <a:t>Office</a:t>
                      </a:r>
                      <a:endParaRPr lang="en-IN" sz="1800" b="1" i="0"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49500</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a:effectLst/>
                          <a:latin typeface="Times" panose="02020603060405020304" pitchFamily="18" charset="0"/>
                        </a:rPr>
                        <a:t>4500</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849121626"/>
                  </a:ext>
                </a:extLst>
              </a:tr>
              <a:tr h="269380">
                <a:tc>
                  <a:txBody>
                    <a:bodyPr/>
                    <a:lstStyle/>
                    <a:p>
                      <a:pPr algn="ctr" fontAlgn="b"/>
                      <a:r>
                        <a:rPr lang="en-IN" sz="1800" b="0" i="1" u="none" strike="noStrike">
                          <a:effectLst/>
                          <a:latin typeface="Times" panose="02020603060405020304" pitchFamily="18" charset="0"/>
                        </a:rPr>
                        <a:t>4</a:t>
                      </a:r>
                      <a:endParaRPr lang="en-IN" sz="1800" b="0" i="1"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lvl="1" algn="l" fontAlgn="b"/>
                      <a:r>
                        <a:rPr lang="en-IN" sz="1800" b="1" i="0" u="none" strike="noStrike" dirty="0">
                          <a:effectLst/>
                          <a:latin typeface="Times" panose="02020603060405020304" pitchFamily="18" charset="0"/>
                        </a:rPr>
                        <a:t>Raj Kumar Ram</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Sweeper</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Chemistry</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49500</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4500</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348275550"/>
                  </a:ext>
                </a:extLst>
              </a:tr>
              <a:tr h="269380">
                <a:tc>
                  <a:txBody>
                    <a:bodyPr/>
                    <a:lstStyle/>
                    <a:p>
                      <a:pPr algn="ctr" fontAlgn="b"/>
                      <a:endParaRPr lang="en-IN" sz="1800" b="0" i="1"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l" fontAlgn="b"/>
                      <a:endParaRPr lang="en-IN" sz="1800" b="0" i="1"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endParaRPr lang="en-IN" sz="1800" b="0"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1" u="none" strike="noStrike" dirty="0">
                          <a:effectLst/>
                          <a:latin typeface="Times" panose="02020603060405020304" pitchFamily="18" charset="0"/>
                        </a:rPr>
                        <a:t>Total loan(A)</a:t>
                      </a:r>
                      <a:endParaRPr lang="en-IN" sz="1800" b="1"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1" u="none" strike="noStrike" dirty="0">
                          <a:effectLst/>
                          <a:latin typeface="Times" panose="02020603060405020304" pitchFamily="18" charset="0"/>
                        </a:rPr>
                        <a:t>288000</a:t>
                      </a:r>
                      <a:endParaRPr lang="en-IN" sz="1800" b="1"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endParaRPr lang="en-IN" sz="1800" b="0"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3509699035"/>
                  </a:ext>
                </a:extLst>
              </a:tr>
              <a:tr h="269380">
                <a:tc gridSpan="6">
                  <a:txBody>
                    <a:bodyPr/>
                    <a:lstStyle/>
                    <a:p>
                      <a:pPr algn="ctr" fontAlgn="b"/>
                      <a:r>
                        <a:rPr lang="en-US" sz="1800" b="1" i="1" u="none" strike="noStrike" dirty="0">
                          <a:effectLst/>
                          <a:latin typeface="Times" panose="02020603060405020304" pitchFamily="18" charset="0"/>
                        </a:rPr>
                        <a:t>Interest free loan provided by the Institution to Contractual non-teaching employees</a:t>
                      </a:r>
                      <a:endParaRPr lang="en-US" sz="1800" b="1"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tc hMerge="1">
                  <a:txBody>
                    <a:bodyPr/>
                    <a:lstStyle/>
                    <a:p>
                      <a:pPr algn="l" fontAlgn="b"/>
                      <a:endParaRPr lang="en-US" sz="1600" b="0"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hMerge="1">
                  <a:txBody>
                    <a:bodyPr/>
                    <a:lstStyle/>
                    <a:p>
                      <a:endParaRPr lang="en-IN"/>
                    </a:p>
                  </a:txBody>
                  <a:tcPr/>
                </a:tc>
                <a:tc hMerge="1">
                  <a:txBody>
                    <a:bodyPr/>
                    <a:lstStyle/>
                    <a:p>
                      <a:endParaRPr lang="en-IN"/>
                    </a:p>
                  </a:txBody>
                  <a:tcPr>
                    <a:lnL w="12700" cap="flat" cmpd="sng" algn="ctr">
                      <a:solidFill>
                        <a:schemeClr val="tx1">
                          <a:lumMod val="95000"/>
                          <a:lumOff val="5000"/>
                        </a:schemeClr>
                      </a:solidFill>
                      <a:prstDash val="solid"/>
                      <a:round/>
                      <a:headEnd type="none" w="med" len="med"/>
                      <a:tailEnd type="none" w="med" len="med"/>
                    </a:lnL>
                    <a:lnT w="12700" cap="flat" cmpd="sng" algn="ctr">
                      <a:solidFill>
                        <a:schemeClr val="tx1">
                          <a:lumMod val="95000"/>
                          <a:lumOff val="5000"/>
                        </a:schemeClr>
                      </a:solidFill>
                      <a:prstDash val="solid"/>
                      <a:round/>
                      <a:headEnd type="none" w="med" len="med"/>
                      <a:tailEnd type="none" w="med" len="med"/>
                    </a:lnT>
                  </a:tcPr>
                </a:tc>
                <a:tc hMerge="1">
                  <a:txBody>
                    <a:bodyPr/>
                    <a:lstStyle/>
                    <a:p>
                      <a:pPr algn="l" fontAlgn="b"/>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tcPr>
                </a:tc>
                <a:tc hMerge="1">
                  <a:txBody>
                    <a:bodyPr/>
                    <a:lstStyle/>
                    <a:p>
                      <a:endParaRPr lang="en-IN"/>
                    </a:p>
                  </a:txBody>
                  <a:tcPr>
                    <a:lnL w="12700" cap="flat" cmpd="sng" algn="ctr">
                      <a:solidFill>
                        <a:schemeClr val="tx1">
                          <a:lumMod val="95000"/>
                          <a:lumOff val="5000"/>
                        </a:schemeClr>
                      </a:solidFill>
                      <a:prstDash val="solid"/>
                      <a:round/>
                      <a:headEnd type="none" w="med" len="med"/>
                      <a:tailEnd type="none" w="med" len="med"/>
                    </a:lnL>
                    <a:lnT w="12700" cap="flat" cmpd="sng" algn="ctr">
                      <a:solidFill>
                        <a:schemeClr val="tx1">
                          <a:lumMod val="95000"/>
                          <a:lumOff val="5000"/>
                        </a:schemeClr>
                      </a:solidFill>
                      <a:prstDash val="solid"/>
                      <a:round/>
                      <a:headEnd type="none" w="med" len="med"/>
                      <a:tailEnd type="none" w="med" len="med"/>
                    </a:lnT>
                  </a:tcPr>
                </a:tc>
                <a:extLst>
                  <a:ext uri="{0D108BD9-81ED-4DB2-BD59-A6C34878D82A}">
                    <a16:rowId xmlns:a16="http://schemas.microsoft.com/office/drawing/2014/main" val="1119679151"/>
                  </a:ext>
                </a:extLst>
              </a:tr>
              <a:tr h="533681">
                <a:tc>
                  <a:txBody>
                    <a:bodyPr/>
                    <a:lstStyle/>
                    <a:p>
                      <a:pPr algn="ctr" fontAlgn="b"/>
                      <a:r>
                        <a:rPr lang="en-IN" sz="1800" b="1" i="1" u="none" strike="noStrike" dirty="0" err="1">
                          <a:effectLst/>
                          <a:latin typeface="Times" panose="02020603060405020304" pitchFamily="18" charset="0"/>
                        </a:rPr>
                        <a:t>S.No</a:t>
                      </a:r>
                      <a:r>
                        <a:rPr lang="en-IN" sz="1800" b="1" i="1" u="none" strike="noStrike" dirty="0">
                          <a:effectLst/>
                          <a:latin typeface="Times" panose="02020603060405020304" pitchFamily="18" charset="0"/>
                        </a:rPr>
                        <a:t>.</a:t>
                      </a:r>
                      <a:endParaRPr lang="en-IN" sz="1800" b="1"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tc>
                  <a:txBody>
                    <a:bodyPr/>
                    <a:lstStyle/>
                    <a:p>
                      <a:pPr algn="ctr" fontAlgn="b"/>
                      <a:r>
                        <a:rPr lang="en-IN" sz="1800" b="1" i="1" u="none" strike="noStrike" dirty="0">
                          <a:effectLst/>
                          <a:latin typeface="Times" panose="02020603060405020304" pitchFamily="18" charset="0"/>
                        </a:rPr>
                        <a:t>Name of the  employee</a:t>
                      </a:r>
                      <a:endParaRPr lang="en-IN" sz="1800" b="1"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tc>
                  <a:txBody>
                    <a:bodyPr/>
                    <a:lstStyle/>
                    <a:p>
                      <a:pPr algn="ctr" fontAlgn="b"/>
                      <a:r>
                        <a:rPr lang="en-IN" sz="1800" b="1" i="1" u="none" strike="noStrike" dirty="0">
                          <a:effectLst/>
                          <a:latin typeface="Times" panose="02020603060405020304" pitchFamily="18" charset="0"/>
                        </a:rPr>
                        <a:t>Designation</a:t>
                      </a:r>
                      <a:endParaRPr lang="en-IN" sz="1800" b="1"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tc>
                  <a:txBody>
                    <a:bodyPr/>
                    <a:lstStyle/>
                    <a:p>
                      <a:pPr algn="ctr" fontAlgn="b"/>
                      <a:r>
                        <a:rPr lang="en-IN" sz="1800" b="1" i="1" u="none" strike="noStrike" dirty="0">
                          <a:effectLst/>
                          <a:latin typeface="Times" panose="02020603060405020304" pitchFamily="18" charset="0"/>
                        </a:rPr>
                        <a:t>Department</a:t>
                      </a:r>
                      <a:endParaRPr lang="en-IN" sz="1800" b="1"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tc>
                  <a:txBody>
                    <a:bodyPr/>
                    <a:lstStyle/>
                    <a:p>
                      <a:pPr algn="ctr" fontAlgn="b"/>
                      <a:r>
                        <a:rPr lang="en-IN" sz="1800" b="1" i="1" u="none" strike="noStrike" dirty="0">
                          <a:effectLst/>
                          <a:latin typeface="Times" panose="02020603060405020304" pitchFamily="18" charset="0"/>
                        </a:rPr>
                        <a:t>Advance</a:t>
                      </a:r>
                    </a:p>
                    <a:p>
                      <a:pPr algn="ctr" fontAlgn="b"/>
                      <a:r>
                        <a:rPr lang="en-IN" sz="1800" b="1" i="1" u="none" strike="noStrike" dirty="0">
                          <a:effectLst/>
                          <a:latin typeface="Times" panose="02020603060405020304" pitchFamily="18" charset="0"/>
                        </a:rPr>
                        <a:t> amount</a:t>
                      </a:r>
                      <a:endParaRPr lang="en-IN"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85" marR="4685" marT="4685"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tc>
                  <a:txBody>
                    <a:bodyPr/>
                    <a:lstStyle/>
                    <a:p>
                      <a:pPr algn="ctr" fontAlgn="b"/>
                      <a:r>
                        <a:rPr lang="en-IN" sz="1800" b="1" i="1" u="none" strike="noStrike" dirty="0">
                          <a:effectLst/>
                          <a:latin typeface="Times" panose="02020603060405020304" pitchFamily="18" charset="0"/>
                        </a:rPr>
                        <a:t>EMI </a:t>
                      </a:r>
                      <a:endParaRPr lang="en-IN" sz="1800" b="1"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89895182"/>
                  </a:ext>
                </a:extLst>
              </a:tr>
              <a:tr h="269380">
                <a:tc>
                  <a:txBody>
                    <a:bodyPr/>
                    <a:lstStyle/>
                    <a:p>
                      <a:pPr algn="ctr" fontAlgn="b"/>
                      <a:r>
                        <a:rPr lang="en-IN" sz="1800" b="0" i="1" u="none" strike="noStrike" dirty="0">
                          <a:effectLst/>
                          <a:latin typeface="Times" panose="02020603060405020304" pitchFamily="18" charset="0"/>
                        </a:rPr>
                        <a:t>1</a:t>
                      </a:r>
                      <a:endParaRPr lang="en-IN" sz="1800" b="0" i="1"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lvl="1" algn="l" fontAlgn="b"/>
                      <a:r>
                        <a:rPr lang="en-IN" sz="1800" b="1" i="0" u="none" strike="noStrike" dirty="0">
                          <a:effectLst/>
                          <a:latin typeface="Times" panose="02020603060405020304" pitchFamily="18" charset="0"/>
                        </a:rPr>
                        <a:t>Nishi Sinha</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a:effectLst/>
                          <a:latin typeface="Times" panose="02020603060405020304" pitchFamily="18" charset="0"/>
                        </a:rPr>
                        <a:t>Assistant </a:t>
                      </a:r>
                      <a:endParaRPr lang="en-IN" sz="1800" b="1" i="0"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BCA</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90000</a:t>
                      </a:r>
                      <a:endParaRPr lang="en-IN"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a:effectLst/>
                          <a:latin typeface="Times" panose="02020603060405020304" pitchFamily="18" charset="0"/>
                        </a:rPr>
                        <a:t>3000</a:t>
                      </a:r>
                      <a:endParaRPr lang="en-IN" sz="1800" b="1" i="0"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3730764661"/>
                  </a:ext>
                </a:extLst>
              </a:tr>
              <a:tr h="269380">
                <a:tc>
                  <a:txBody>
                    <a:bodyPr/>
                    <a:lstStyle/>
                    <a:p>
                      <a:pPr algn="ctr" fontAlgn="b"/>
                      <a:r>
                        <a:rPr lang="en-IN" sz="1800" b="0" i="1" u="none" strike="noStrike">
                          <a:effectLst/>
                          <a:latin typeface="Times" panose="02020603060405020304" pitchFamily="18" charset="0"/>
                        </a:rPr>
                        <a:t>2</a:t>
                      </a:r>
                      <a:endParaRPr lang="en-IN" sz="1800" b="0" i="1"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lvl="1" algn="l" fontAlgn="b"/>
                      <a:r>
                        <a:rPr lang="en-IN" sz="1800" b="1" i="0" u="none" strike="noStrike" dirty="0">
                          <a:effectLst/>
                          <a:latin typeface="Times" panose="02020603060405020304" pitchFamily="18" charset="0"/>
                        </a:rPr>
                        <a:t>Kumar Gautam</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a:effectLst/>
                          <a:latin typeface="Times" panose="02020603060405020304" pitchFamily="18" charset="0"/>
                        </a:rPr>
                        <a:t>Assistant Ac</a:t>
                      </a:r>
                      <a:endParaRPr lang="en-IN" sz="1800" b="1" i="0"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BCOM</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20000</a:t>
                      </a:r>
                      <a:endParaRPr lang="en-IN"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a:effectLst/>
                          <a:latin typeface="Times" panose="02020603060405020304" pitchFamily="18" charset="0"/>
                        </a:rPr>
                        <a:t>1000</a:t>
                      </a:r>
                      <a:endParaRPr lang="en-IN" sz="1800" b="1" i="0"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3684851240"/>
                  </a:ext>
                </a:extLst>
              </a:tr>
              <a:tr h="269380">
                <a:tc>
                  <a:txBody>
                    <a:bodyPr/>
                    <a:lstStyle/>
                    <a:p>
                      <a:pPr algn="ctr" fontAlgn="b"/>
                      <a:r>
                        <a:rPr lang="en-IN" sz="1800" b="0" i="1" u="none" strike="noStrike">
                          <a:effectLst/>
                          <a:latin typeface="Times" panose="02020603060405020304" pitchFamily="18" charset="0"/>
                        </a:rPr>
                        <a:t>3</a:t>
                      </a:r>
                      <a:endParaRPr lang="en-IN" sz="1800" b="0" i="1"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lvl="1" algn="l" fontAlgn="b"/>
                      <a:r>
                        <a:rPr lang="en-IN" sz="1800" b="1" i="0" u="none" strike="noStrike" dirty="0">
                          <a:effectLst/>
                          <a:latin typeface="Times" panose="02020603060405020304" pitchFamily="18" charset="0"/>
                        </a:rPr>
                        <a:t>Sunil Kumar</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a:effectLst/>
                          <a:latin typeface="Times" panose="02020603060405020304" pitchFamily="18" charset="0"/>
                        </a:rPr>
                        <a:t>Assistant </a:t>
                      </a:r>
                      <a:endParaRPr lang="en-IN" sz="1800" b="1" i="0"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BCOM</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30000</a:t>
                      </a:r>
                      <a:endParaRPr lang="en-IN"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a:effectLst/>
                          <a:latin typeface="Times" panose="02020603060405020304" pitchFamily="18" charset="0"/>
                        </a:rPr>
                        <a:t>1000</a:t>
                      </a:r>
                      <a:endParaRPr lang="en-IN" sz="1800" b="1" i="0"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302457978"/>
                  </a:ext>
                </a:extLst>
              </a:tr>
              <a:tr h="421874">
                <a:tc>
                  <a:txBody>
                    <a:bodyPr/>
                    <a:lstStyle/>
                    <a:p>
                      <a:pPr algn="ctr" fontAlgn="b"/>
                      <a:r>
                        <a:rPr lang="en-IN" sz="1800" b="0" i="1" u="none" strike="noStrike">
                          <a:effectLst/>
                          <a:latin typeface="Times" panose="02020603060405020304" pitchFamily="18" charset="0"/>
                        </a:rPr>
                        <a:t>4</a:t>
                      </a:r>
                      <a:endParaRPr lang="en-IN" sz="1800" b="0" i="1"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lvl="1" algn="l" fontAlgn="b"/>
                      <a:r>
                        <a:rPr lang="en-IN" sz="1800" b="1" i="0" u="none" strike="noStrike" dirty="0">
                          <a:effectLst/>
                          <a:latin typeface="Times" panose="02020603060405020304" pitchFamily="18" charset="0"/>
                        </a:rPr>
                        <a:t>Raju Kumar</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a:effectLst/>
                          <a:latin typeface="Times" panose="02020603060405020304" pitchFamily="18" charset="0"/>
                        </a:rPr>
                        <a:t>Driver cum Peon</a:t>
                      </a:r>
                      <a:endParaRPr lang="en-IN" sz="1800" b="1" i="0"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BCOM</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40000</a:t>
                      </a:r>
                      <a:endParaRPr lang="en-IN"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1000</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220448685"/>
                  </a:ext>
                </a:extLst>
              </a:tr>
              <a:tr h="269380">
                <a:tc>
                  <a:txBody>
                    <a:bodyPr/>
                    <a:lstStyle/>
                    <a:p>
                      <a:pPr algn="ctr" fontAlgn="b"/>
                      <a:r>
                        <a:rPr lang="en-IN" sz="1800" b="0" i="1" u="none" strike="noStrike">
                          <a:effectLst/>
                          <a:latin typeface="Times" panose="02020603060405020304" pitchFamily="18" charset="0"/>
                        </a:rPr>
                        <a:t>5</a:t>
                      </a:r>
                      <a:endParaRPr lang="en-IN" sz="1800" b="0" i="1"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lvl="1" algn="l" fontAlgn="b"/>
                      <a:r>
                        <a:rPr lang="en-IN" sz="1800" b="1" i="0" u="none" strike="noStrike" dirty="0">
                          <a:effectLst/>
                          <a:latin typeface="Times" panose="02020603060405020304" pitchFamily="18" charset="0"/>
                        </a:rPr>
                        <a:t>Gajendra Prasad</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a:effectLst/>
                          <a:latin typeface="Times" panose="02020603060405020304" pitchFamily="18" charset="0"/>
                        </a:rPr>
                        <a:t>Assistant</a:t>
                      </a:r>
                      <a:endParaRPr lang="en-IN" sz="1800" b="1" i="0"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BBA</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30000</a:t>
                      </a:r>
                      <a:endParaRPr lang="en-IN"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1000</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3137706343"/>
                  </a:ext>
                </a:extLst>
              </a:tr>
              <a:tr h="463374">
                <a:tc>
                  <a:txBody>
                    <a:bodyPr/>
                    <a:lstStyle/>
                    <a:p>
                      <a:pPr algn="ctr" fontAlgn="b"/>
                      <a:endParaRPr lang="en-IN" sz="1800" b="0" i="1" u="none" strike="noStrike">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lvl="1" algn="l" fontAlgn="b"/>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r" fontAlgn="b"/>
                      <a:r>
                        <a:rPr lang="en-IN" sz="1800" b="1" i="0" u="none" strike="noStrike" dirty="0">
                          <a:effectLst/>
                          <a:latin typeface="Times" panose="02020603060405020304" pitchFamily="18" charset="0"/>
                        </a:rPr>
                        <a:t>Total loan(B)</a:t>
                      </a:r>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r>
                        <a:rPr lang="en-IN" sz="1800" b="1" i="0" u="none" strike="noStrike" dirty="0">
                          <a:effectLst/>
                          <a:latin typeface="Times" panose="02020603060405020304" pitchFamily="18" charset="0"/>
                        </a:rPr>
                        <a:t>210000</a:t>
                      </a:r>
                      <a:endParaRPr lang="en-IN"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b"/>
                      <a:endParaRPr lang="en-IN" sz="1800" b="1" i="0" u="none" strike="noStrike" dirty="0">
                        <a:solidFill>
                          <a:srgbClr val="000000"/>
                        </a:solidFill>
                        <a:effectLst/>
                        <a:latin typeface="Times" panose="02020603060405020304" pitchFamily="18" charset="0"/>
                        <a:cs typeface="Times New Roman" panose="02020603050405020304" pitchFamily="18" charset="0"/>
                      </a:endParaRPr>
                    </a:p>
                  </a:txBody>
                  <a:tcPr marL="4685" marR="4685" marT="4685" marB="0" anchor="b">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4169256691"/>
                  </a:ext>
                </a:extLst>
              </a:tr>
            </a:tbl>
          </a:graphicData>
        </a:graphic>
      </p:graphicFrame>
    </p:spTree>
    <p:extLst>
      <p:ext uri="{BB962C8B-B14F-4D97-AF65-F5344CB8AC3E}">
        <p14:creationId xmlns:p14="http://schemas.microsoft.com/office/powerpoint/2010/main" val="353231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9C646-AF59-476B-A17B-5D2B76FB7D5E}"/>
              </a:ext>
            </a:extLst>
          </p:cNvPr>
          <p:cNvSpPr>
            <a:spLocks noGrp="1"/>
          </p:cNvSpPr>
          <p:nvPr>
            <p:ph type="title"/>
          </p:nvPr>
        </p:nvSpPr>
        <p:spPr>
          <a:xfrm>
            <a:off x="357809" y="147450"/>
            <a:ext cx="8587408" cy="924689"/>
          </a:xfrm>
          <a:solidFill>
            <a:schemeClr val="accent2">
              <a:lumMod val="75000"/>
            </a:schemeClr>
          </a:solidFill>
        </p:spPr>
        <p:txBody>
          <a:bodyPr>
            <a:normAutofit/>
          </a:bodyPr>
          <a:lstStyle/>
          <a:p>
            <a:pPr algn="ctr"/>
            <a:r>
              <a:rPr lang="en-IN" sz="3000" b="1" i="1" dirty="0">
                <a:solidFill>
                  <a:schemeClr val="bg1"/>
                </a:solidFill>
                <a:latin typeface="Times" panose="02020603060405020304" pitchFamily="18" charset="0"/>
              </a:rPr>
              <a:t> </a:t>
            </a:r>
            <a:r>
              <a:rPr lang="en-IN" sz="3000" b="1" dirty="0">
                <a:solidFill>
                  <a:schemeClr val="bg1"/>
                </a:solidFill>
                <a:latin typeface="Times" panose="02020603060405020304" pitchFamily="18" charset="0"/>
              </a:rPr>
              <a:t>Memorandum of Understanding</a:t>
            </a:r>
            <a:br>
              <a:rPr lang="en-IN" sz="3000" b="1" dirty="0">
                <a:solidFill>
                  <a:schemeClr val="bg1"/>
                </a:solidFill>
                <a:latin typeface="Times" panose="02020603060405020304" pitchFamily="18" charset="0"/>
              </a:rPr>
            </a:br>
            <a:r>
              <a:rPr lang="en-IN" sz="3000" b="1" dirty="0">
                <a:solidFill>
                  <a:schemeClr val="bg1"/>
                </a:solidFill>
                <a:latin typeface="Times" panose="02020603060405020304" pitchFamily="18" charset="0"/>
              </a:rPr>
              <a:t>List of MoUs </a:t>
            </a:r>
          </a:p>
        </p:txBody>
      </p:sp>
      <p:sp>
        <p:nvSpPr>
          <p:cNvPr id="4" name="Text Placeholder 3">
            <a:extLst>
              <a:ext uri="{FF2B5EF4-FFF2-40B4-BE49-F238E27FC236}">
                <a16:creationId xmlns:a16="http://schemas.microsoft.com/office/drawing/2014/main" id="{ADEED6AC-FB2E-46F6-8D21-5592EC4A38B8}"/>
              </a:ext>
            </a:extLst>
          </p:cNvPr>
          <p:cNvSpPr>
            <a:spLocks noGrp="1"/>
          </p:cNvSpPr>
          <p:nvPr>
            <p:ph type="body" sz="half" idx="2"/>
          </p:nvPr>
        </p:nvSpPr>
        <p:spPr>
          <a:xfrm>
            <a:off x="238539" y="1364974"/>
            <a:ext cx="8706677" cy="5345576"/>
          </a:xfrm>
        </p:spPr>
        <p:txBody>
          <a:bodyPr>
            <a:normAutofit lnSpcReduction="10000"/>
          </a:bodyPr>
          <a:lstStyle/>
          <a:p>
            <a:pPr marL="342900" indent="-342900">
              <a:buFont typeface="Arial" panose="020B0604020202020204" pitchFamily="34" charset="0"/>
              <a:buChar char="•"/>
            </a:pPr>
            <a:r>
              <a:rPr lang="en-IN" sz="2000" b="1" i="1" dirty="0">
                <a:latin typeface="Times" panose="02020603060405020304" pitchFamily="18" charset="0"/>
              </a:rPr>
              <a:t>Department of Economics, Department of Commerce, Magadh Mahila College with </a:t>
            </a:r>
            <a:r>
              <a:rPr lang="en-IN" sz="2000" b="1" i="1" dirty="0">
                <a:solidFill>
                  <a:srgbClr val="FF0000"/>
                </a:solidFill>
                <a:latin typeface="Times" panose="02020603060405020304" pitchFamily="18" charset="0"/>
              </a:rPr>
              <a:t>Amity Patna</a:t>
            </a:r>
          </a:p>
          <a:p>
            <a:pPr marL="342900" indent="-342900">
              <a:buFont typeface="Arial" panose="020B0604020202020204" pitchFamily="34" charset="0"/>
              <a:buChar char="•"/>
            </a:pPr>
            <a:r>
              <a:rPr lang="en-IN" sz="2000" b="1" i="1" dirty="0">
                <a:latin typeface="Times" panose="02020603060405020304" pitchFamily="18" charset="0"/>
              </a:rPr>
              <a:t>Magadh Mahila College with </a:t>
            </a:r>
            <a:r>
              <a:rPr lang="en-IN" sz="2000" b="1" i="1" dirty="0">
                <a:solidFill>
                  <a:srgbClr val="FF0000"/>
                </a:solidFill>
                <a:latin typeface="Times" panose="02020603060405020304" pitchFamily="18" charset="0"/>
              </a:rPr>
              <a:t>German Language Centre, Patna</a:t>
            </a:r>
          </a:p>
          <a:p>
            <a:pPr marL="342900" indent="-342900">
              <a:buFont typeface="Arial" panose="020B0604020202020204" pitchFamily="34" charset="0"/>
              <a:buChar char="•"/>
            </a:pPr>
            <a:r>
              <a:rPr lang="en-IN" sz="2000" b="1" i="1" dirty="0">
                <a:latin typeface="Times" panose="02020603060405020304" pitchFamily="18" charset="0"/>
              </a:rPr>
              <a:t>Magadh Mahila College with </a:t>
            </a:r>
            <a:r>
              <a:rPr lang="en-IN" sz="2000" b="1" i="1" dirty="0">
                <a:solidFill>
                  <a:srgbClr val="FF0000"/>
                </a:solidFill>
                <a:latin typeface="Times" panose="02020603060405020304" pitchFamily="18" charset="0"/>
              </a:rPr>
              <a:t>CII Patna Chapter </a:t>
            </a:r>
          </a:p>
          <a:p>
            <a:pPr marL="342900" indent="-342900">
              <a:buFont typeface="Arial" panose="020B0604020202020204" pitchFamily="34" charset="0"/>
              <a:buChar char="•"/>
            </a:pPr>
            <a:r>
              <a:rPr lang="en-IN" sz="2000" b="1" i="1" dirty="0">
                <a:latin typeface="Times" panose="02020603060405020304" pitchFamily="18" charset="0"/>
              </a:rPr>
              <a:t>Magadh Mahila College with </a:t>
            </a:r>
            <a:r>
              <a:rPr lang="en-IN" sz="2000" b="1" i="1" dirty="0">
                <a:solidFill>
                  <a:srgbClr val="FF0000"/>
                </a:solidFill>
                <a:latin typeface="Times" panose="02020603060405020304" pitchFamily="18" charset="0"/>
              </a:rPr>
              <a:t>Bihar State Pollution Control Board</a:t>
            </a:r>
          </a:p>
          <a:p>
            <a:pPr marL="342900" indent="-342900">
              <a:buFont typeface="Arial" panose="020B0604020202020204" pitchFamily="34" charset="0"/>
              <a:buChar char="•"/>
            </a:pPr>
            <a:r>
              <a:rPr lang="en-IN" sz="2000" b="1" i="1" dirty="0">
                <a:latin typeface="Times" panose="02020603060405020304" pitchFamily="18" charset="0"/>
              </a:rPr>
              <a:t>Magadh Mahila College with </a:t>
            </a:r>
            <a:r>
              <a:rPr lang="en-IN" sz="2000" b="1" i="1" dirty="0">
                <a:solidFill>
                  <a:srgbClr val="FF0000"/>
                </a:solidFill>
                <a:latin typeface="Times" panose="02020603060405020304" pitchFamily="18" charset="0"/>
              </a:rPr>
              <a:t>Indian Institute of Entrepreneurship Development (IIED), Patna</a:t>
            </a:r>
          </a:p>
          <a:p>
            <a:pPr marL="342900" indent="-342900">
              <a:buFont typeface="Arial" panose="020B0604020202020204" pitchFamily="34" charset="0"/>
              <a:buChar char="•"/>
            </a:pPr>
            <a:r>
              <a:rPr lang="en-IN" sz="2000" b="1" i="1" dirty="0">
                <a:latin typeface="Times" panose="02020603060405020304" pitchFamily="18" charset="0"/>
              </a:rPr>
              <a:t>Department of Economics, Department of Commerce, Magadh Mahila College, P.U with </a:t>
            </a:r>
            <a:r>
              <a:rPr lang="en-IN" sz="2000" b="1" i="1" dirty="0">
                <a:solidFill>
                  <a:srgbClr val="FF0000"/>
                </a:solidFill>
                <a:latin typeface="Times" panose="02020603060405020304" pitchFamily="18" charset="0"/>
              </a:rPr>
              <a:t>A. N. Sinha Institute Patna</a:t>
            </a:r>
          </a:p>
          <a:p>
            <a:pPr marL="342900" indent="-342900">
              <a:buFont typeface="Arial" panose="020B0604020202020204" pitchFamily="34" charset="0"/>
              <a:buChar char="•"/>
            </a:pPr>
            <a:r>
              <a:rPr lang="en-IN" sz="2000" b="1" i="1" dirty="0">
                <a:latin typeface="Times" panose="02020603060405020304" pitchFamily="18" charset="0"/>
              </a:rPr>
              <a:t> Magadh Mahila College with </a:t>
            </a:r>
            <a:r>
              <a:rPr lang="en-IN" sz="2000" b="1" i="1" dirty="0">
                <a:solidFill>
                  <a:srgbClr val="FF0000"/>
                </a:solidFill>
                <a:latin typeface="Times" panose="02020603060405020304" pitchFamily="18" charset="0"/>
              </a:rPr>
              <a:t>SUNAI Consultancy</a:t>
            </a:r>
          </a:p>
          <a:p>
            <a:pPr marL="342900" indent="-342900">
              <a:buFont typeface="Arial" panose="020B0604020202020204" pitchFamily="34" charset="0"/>
              <a:buChar char="•"/>
            </a:pPr>
            <a:r>
              <a:rPr lang="en-IN" sz="2000" b="1" i="1" dirty="0">
                <a:latin typeface="Times" panose="02020603060405020304" pitchFamily="18" charset="0"/>
              </a:rPr>
              <a:t>Magadh Mahila College with </a:t>
            </a:r>
            <a:r>
              <a:rPr lang="en-IN" sz="2000" b="1" i="1" dirty="0" err="1">
                <a:solidFill>
                  <a:srgbClr val="FF0000"/>
                </a:solidFill>
                <a:latin typeface="Times" panose="02020603060405020304" pitchFamily="18" charset="0"/>
              </a:rPr>
              <a:t>Suryam</a:t>
            </a:r>
            <a:r>
              <a:rPr lang="en-IN" sz="2000" b="1" i="1" dirty="0">
                <a:solidFill>
                  <a:srgbClr val="FF0000"/>
                </a:solidFill>
                <a:latin typeface="Times" panose="02020603060405020304" pitchFamily="18" charset="0"/>
              </a:rPr>
              <a:t> International </a:t>
            </a:r>
            <a:r>
              <a:rPr lang="en-IN" sz="2000" b="1" i="1" dirty="0" err="1">
                <a:solidFill>
                  <a:srgbClr val="FF0000"/>
                </a:solidFill>
                <a:latin typeface="Times" panose="02020603060405020304" pitchFamily="18" charset="0"/>
              </a:rPr>
              <a:t>Pvt.</a:t>
            </a:r>
            <a:r>
              <a:rPr lang="en-IN" sz="2000" b="1" i="1" dirty="0">
                <a:solidFill>
                  <a:srgbClr val="FF0000"/>
                </a:solidFill>
                <a:latin typeface="Times" panose="02020603060405020304" pitchFamily="18" charset="0"/>
              </a:rPr>
              <a:t> Ltd </a:t>
            </a:r>
          </a:p>
          <a:p>
            <a:pPr marL="342900" indent="-342900">
              <a:buFont typeface="Arial" panose="020B0604020202020204" pitchFamily="34" charset="0"/>
              <a:buChar char="•"/>
            </a:pPr>
            <a:r>
              <a:rPr lang="en-IN" sz="2000" b="1" i="1" dirty="0">
                <a:latin typeface="Times" panose="02020603060405020304" pitchFamily="18" charset="0"/>
              </a:rPr>
              <a:t>Magadh Mahila College with </a:t>
            </a:r>
            <a:r>
              <a:rPr lang="en-IN" sz="2000" b="1" i="1" dirty="0">
                <a:solidFill>
                  <a:srgbClr val="FF0000"/>
                </a:solidFill>
                <a:latin typeface="Times" panose="02020603060405020304" pitchFamily="18" charset="0"/>
              </a:rPr>
              <a:t>Indian Red Cross Society Bihar </a:t>
            </a:r>
          </a:p>
          <a:p>
            <a:pPr marL="342900" indent="-342900">
              <a:buFont typeface="Arial" panose="020B0604020202020204" pitchFamily="34" charset="0"/>
              <a:buChar char="•"/>
            </a:pPr>
            <a:r>
              <a:rPr lang="en-IN" sz="2000" b="1" i="1" dirty="0">
                <a:latin typeface="Times" panose="02020603060405020304" pitchFamily="18" charset="0"/>
              </a:rPr>
              <a:t>Magadh Mahila College with </a:t>
            </a:r>
            <a:r>
              <a:rPr lang="en-IN" sz="2000" b="1" i="1" dirty="0">
                <a:solidFill>
                  <a:srgbClr val="FF0000"/>
                </a:solidFill>
                <a:latin typeface="Times" panose="02020603060405020304" pitchFamily="18" charset="0"/>
              </a:rPr>
              <a:t>National HRD Network</a:t>
            </a:r>
          </a:p>
          <a:p>
            <a:pPr marL="342900" indent="-342900">
              <a:buFont typeface="Arial" panose="020B0604020202020204" pitchFamily="34" charset="0"/>
              <a:buChar char="•"/>
            </a:pPr>
            <a:r>
              <a:rPr lang="en-IN" sz="2000" b="1" i="1" dirty="0">
                <a:latin typeface="Times" panose="02020603060405020304" pitchFamily="18" charset="0"/>
              </a:rPr>
              <a:t>Magadh Mahila College with </a:t>
            </a:r>
            <a:r>
              <a:rPr lang="en-IN" sz="2000" b="1" i="1" dirty="0">
                <a:solidFill>
                  <a:srgbClr val="FF0000"/>
                </a:solidFill>
                <a:latin typeface="Times" panose="02020603060405020304" pitchFamily="18" charset="0"/>
              </a:rPr>
              <a:t>Atal Incubation Centre, NITI AYOG Govt. of India </a:t>
            </a:r>
          </a:p>
          <a:p>
            <a:pPr marL="342900" indent="-342900">
              <a:buFont typeface="+mj-lt"/>
              <a:buAutoNum type="arabicPeriod"/>
            </a:pPr>
            <a:endParaRPr lang="en-IN" sz="2800" b="1" i="1" dirty="0">
              <a:solidFill>
                <a:srgbClr val="FF0000"/>
              </a:solidFill>
              <a:latin typeface="Times" panose="02020603060405020304" pitchFamily="18" charset="0"/>
            </a:endParaRPr>
          </a:p>
          <a:p>
            <a:pPr marL="342900" indent="-342900">
              <a:buFont typeface="+mj-lt"/>
              <a:buAutoNum type="arabicPeriod"/>
            </a:pPr>
            <a:endParaRPr lang="en-IN" sz="2800" b="1" i="1" dirty="0">
              <a:solidFill>
                <a:srgbClr val="FF0000"/>
              </a:solidFill>
              <a:latin typeface="Times" panose="02020603060405020304" pitchFamily="18" charset="0"/>
            </a:endParaRPr>
          </a:p>
          <a:p>
            <a:pPr marL="342900" indent="-342900">
              <a:buFont typeface="+mj-lt"/>
              <a:buAutoNum type="arabicPeriod"/>
            </a:pPr>
            <a:endParaRPr lang="en-IN" b="1" i="1" dirty="0">
              <a:latin typeface="Times" panose="02020603060405020304" pitchFamily="18" charset="0"/>
            </a:endParaRPr>
          </a:p>
        </p:txBody>
      </p:sp>
    </p:spTree>
    <p:extLst>
      <p:ext uri="{BB962C8B-B14F-4D97-AF65-F5344CB8AC3E}">
        <p14:creationId xmlns:p14="http://schemas.microsoft.com/office/powerpoint/2010/main" val="3547879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68289DB-534C-4E0C-885B-F66FBE7092EC}"/>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pic>
        <p:nvPicPr>
          <p:cNvPr id="8" name="Content Placeholder 5">
            <a:extLst>
              <a:ext uri="{FF2B5EF4-FFF2-40B4-BE49-F238E27FC236}">
                <a16:creationId xmlns:a16="http://schemas.microsoft.com/office/drawing/2014/main" id="{13BCF85E-837B-40F1-A4BD-0AD0C76FDA4A}"/>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
        <p:nvSpPr>
          <p:cNvPr id="2" name="Rectangle 1"/>
          <p:cNvSpPr/>
          <p:nvPr/>
        </p:nvSpPr>
        <p:spPr>
          <a:xfrm>
            <a:off x="341030" y="5438465"/>
            <a:ext cx="4249690" cy="369332"/>
          </a:xfrm>
          <a:prstGeom prst="rect">
            <a:avLst/>
          </a:prstGeom>
        </p:spPr>
        <p:txBody>
          <a:bodyPr wrap="none">
            <a:spAutoFit/>
          </a:bodyPr>
          <a:lstStyle/>
          <a:p>
            <a:r>
              <a:rPr lang="en-IN" dirty="0">
                <a:solidFill>
                  <a:schemeClr val="accent4">
                    <a:lumMod val="50000"/>
                  </a:schemeClr>
                </a:solidFill>
                <a:latin typeface="Arial Black" panose="020B0A04020102020204" pitchFamily="34" charset="0"/>
              </a:rPr>
              <a:t>Principal with Faculty Members </a:t>
            </a:r>
            <a:endParaRPr lang="en-US" dirty="0"/>
          </a:p>
        </p:txBody>
      </p:sp>
      <p:sp>
        <p:nvSpPr>
          <p:cNvPr id="3" name="Rectangle 2"/>
          <p:cNvSpPr/>
          <p:nvPr/>
        </p:nvSpPr>
        <p:spPr>
          <a:xfrm>
            <a:off x="4615830" y="5473666"/>
            <a:ext cx="4457439" cy="369332"/>
          </a:xfrm>
          <a:prstGeom prst="rect">
            <a:avLst/>
          </a:prstGeom>
        </p:spPr>
        <p:txBody>
          <a:bodyPr wrap="none">
            <a:spAutoFit/>
          </a:bodyPr>
          <a:lstStyle/>
          <a:p>
            <a:r>
              <a:rPr lang="en-IN" dirty="0">
                <a:solidFill>
                  <a:schemeClr val="accent4">
                    <a:lumMod val="50000"/>
                  </a:schemeClr>
                </a:solidFill>
                <a:latin typeface="Arial Black" panose="020B0A04020102020204" pitchFamily="34" charset="0"/>
              </a:rPr>
              <a:t>Principal with Non-teaching Staff </a:t>
            </a:r>
            <a:endParaRPr lang="en-US" dirty="0"/>
          </a:p>
        </p:txBody>
      </p:sp>
      <p:sp>
        <p:nvSpPr>
          <p:cNvPr id="5" name="Rectangle 4"/>
          <p:cNvSpPr/>
          <p:nvPr/>
        </p:nvSpPr>
        <p:spPr>
          <a:xfrm>
            <a:off x="0" y="153403"/>
            <a:ext cx="9144000" cy="461665"/>
          </a:xfrm>
          <a:prstGeom prst="rect">
            <a:avLst/>
          </a:prstGeom>
          <a:solidFill>
            <a:schemeClr val="accent2">
              <a:lumMod val="75000"/>
            </a:schemeClr>
          </a:solidFill>
        </p:spPr>
        <p:txBody>
          <a:bodyPr wrap="square">
            <a:spAutoFit/>
          </a:bodyPr>
          <a:lstStyle/>
          <a:p>
            <a:pPr algn="ctr"/>
            <a:r>
              <a:rPr lang="en-IN" sz="2400" dirty="0">
                <a:solidFill>
                  <a:schemeClr val="bg1"/>
                </a:solidFill>
                <a:latin typeface="Arial Black" panose="020B0A04020102020204" pitchFamily="34" charset="0"/>
              </a:rPr>
              <a:t>Group Photographs with Regular Staff</a:t>
            </a:r>
            <a:endParaRPr lang="en-US" sz="2400" dirty="0">
              <a:solidFill>
                <a:schemeClr val="bg1"/>
              </a:solidFill>
            </a:endParaRPr>
          </a:p>
        </p:txBody>
      </p:sp>
    </p:spTree>
    <p:extLst>
      <p:ext uri="{BB962C8B-B14F-4D97-AF65-F5344CB8AC3E}">
        <p14:creationId xmlns:p14="http://schemas.microsoft.com/office/powerpoint/2010/main" val="1862116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2D4A2F-A9CE-4CF1-A170-318D92D45372}"/>
              </a:ext>
            </a:extLst>
          </p:cNvPr>
          <p:cNvSpPr/>
          <p:nvPr/>
        </p:nvSpPr>
        <p:spPr>
          <a:xfrm>
            <a:off x="601884" y="2751891"/>
            <a:ext cx="8335927" cy="1354217"/>
          </a:xfrm>
          <a:prstGeom prst="rect">
            <a:avLst/>
          </a:prstGeom>
          <a:solidFill>
            <a:schemeClr val="accent2">
              <a:lumMod val="75000"/>
            </a:schemeClr>
          </a:solidFill>
        </p:spPr>
        <p:txBody>
          <a:bodyPr wrap="square" lIns="91440" tIns="45720" rIns="91440" bIns="45720">
            <a:spAutoFit/>
          </a:bodyPr>
          <a:lstStyle/>
          <a:p>
            <a:pPr algn="ctr"/>
            <a:r>
              <a:rPr lang="en-US" sz="4100" b="1" i="1" dirty="0">
                <a:solidFill>
                  <a:schemeClr val="bg1"/>
                </a:solidFill>
                <a:latin typeface="Times" panose="02020603060405020304" pitchFamily="18" charset="0"/>
              </a:rPr>
              <a:t>Criterion-VII</a:t>
            </a:r>
          </a:p>
          <a:p>
            <a:pPr algn="ctr"/>
            <a:r>
              <a:rPr lang="en-US" sz="4100" b="1" i="1" dirty="0">
                <a:solidFill>
                  <a:schemeClr val="bg1"/>
                </a:solidFill>
                <a:latin typeface="Times" panose="02020603060405020304" pitchFamily="18" charset="0"/>
              </a:rPr>
              <a:t>Institutional Values &amp; Best Practices</a:t>
            </a:r>
          </a:p>
        </p:txBody>
      </p:sp>
    </p:spTree>
    <p:extLst>
      <p:ext uri="{BB962C8B-B14F-4D97-AF65-F5344CB8AC3E}">
        <p14:creationId xmlns:p14="http://schemas.microsoft.com/office/powerpoint/2010/main" val="4159702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62" y="4590963"/>
            <a:ext cx="5257800" cy="1143869"/>
          </a:xfrm>
        </p:spPr>
        <p:txBody>
          <a:bodyPr/>
          <a:lstStyle/>
          <a:p>
            <a:r>
              <a:rPr lang="en-IN" dirty="0">
                <a:solidFill>
                  <a:schemeClr val="tx1">
                    <a:lumMod val="95000"/>
                    <a:lumOff val="5000"/>
                  </a:schemeClr>
                </a:solidFill>
                <a:latin typeface="Arial Black" panose="020B0A04020102020204" pitchFamily="34" charset="0"/>
              </a:rPr>
              <a:t>Historical Well</a:t>
            </a:r>
            <a:endParaRPr lang="en-US" dirty="0"/>
          </a:p>
        </p:txBody>
      </p:sp>
      <p:pic>
        <p:nvPicPr>
          <p:cNvPr id="6" name="Picture Placeholder 5">
            <a:extLst>
              <a:ext uri="{FF2B5EF4-FFF2-40B4-BE49-F238E27FC236}">
                <a16:creationId xmlns:a16="http://schemas.microsoft.com/office/drawing/2014/main" id="{A89C7A0F-A1B7-4D48-A9AD-C3121A1C3B0A}"/>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38018" y="1278638"/>
            <a:ext cx="2562720" cy="3531902"/>
          </a:xfrm>
        </p:spPr>
      </p:pic>
      <p:pic>
        <p:nvPicPr>
          <p:cNvPr id="8" name="Picture 7">
            <a:extLst>
              <a:ext uri="{FF2B5EF4-FFF2-40B4-BE49-F238E27FC236}">
                <a16:creationId xmlns:a16="http://schemas.microsoft.com/office/drawing/2014/main" id="{0D0C8D8F-FE92-4B0A-A2B2-5F88C5BD6B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14588" y="1278341"/>
            <a:ext cx="3291394" cy="3532198"/>
          </a:xfrm>
          <a:prstGeom prst="rect">
            <a:avLst/>
          </a:prstGeom>
        </p:spPr>
      </p:pic>
      <p:sp>
        <p:nvSpPr>
          <p:cNvPr id="9" name="Title 1">
            <a:extLst>
              <a:ext uri="{FF2B5EF4-FFF2-40B4-BE49-F238E27FC236}">
                <a16:creationId xmlns:a16="http://schemas.microsoft.com/office/drawing/2014/main" id="{18AE0600-6B23-414E-995F-C854C8E22A9C}"/>
              </a:ext>
            </a:extLst>
          </p:cNvPr>
          <p:cNvSpPr txBox="1">
            <a:spLocks/>
          </p:cNvSpPr>
          <p:nvPr/>
        </p:nvSpPr>
        <p:spPr>
          <a:xfrm>
            <a:off x="4285348" y="5003235"/>
            <a:ext cx="5257800" cy="11438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IN" dirty="0">
                <a:solidFill>
                  <a:schemeClr val="tx1">
                    <a:lumMod val="95000"/>
                    <a:lumOff val="5000"/>
                  </a:schemeClr>
                </a:solidFill>
                <a:latin typeface="Arial Black" panose="020B0A04020102020204" pitchFamily="34" charset="0"/>
              </a:rPr>
              <a:t>Heritage Building</a:t>
            </a:r>
            <a:endParaRPr lang="en-US" dirty="0"/>
          </a:p>
        </p:txBody>
      </p:sp>
      <p:pic>
        <p:nvPicPr>
          <p:cNvPr id="10" name="Content Placeholder 7" descr="DSC01420.JPG">
            <a:extLst>
              <a:ext uri="{FF2B5EF4-FFF2-40B4-BE49-F238E27FC236}">
                <a16:creationId xmlns:a16="http://schemas.microsoft.com/office/drawing/2014/main" id="{51D92E6A-3B8F-4FE6-A7C9-E48C5EBE0C1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639651" y="1167624"/>
            <a:ext cx="3291394" cy="3685138"/>
          </a:xfrm>
          <a:prstGeom prst="rect">
            <a:avLst/>
          </a:prstGeom>
          <a:solidFill>
            <a:schemeClr val="bg1">
              <a:lumMod val="50000"/>
              <a:lumOff val="50000"/>
            </a:schemeClr>
          </a:solidFill>
          <a:ln w="63500">
            <a:solidFill>
              <a:schemeClr val="bg1"/>
            </a:solidFill>
            <a:miter lim="800000"/>
          </a:ln>
        </p:spPr>
      </p:pic>
    </p:spTree>
    <p:extLst>
      <p:ext uri="{BB962C8B-B14F-4D97-AF65-F5344CB8AC3E}">
        <p14:creationId xmlns:p14="http://schemas.microsoft.com/office/powerpoint/2010/main" val="221629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8FCA985-366B-456E-BEFE-EA9806F81C70}"/>
              </a:ext>
            </a:extLst>
          </p:cNvPr>
          <p:cNvPicPr>
            <a:picLocks noGrp="1" noChangeAspect="1"/>
          </p:cNvPicPr>
          <p:nvPr>
            <p:ph type="pic" idx="15"/>
          </p:nvPr>
        </p:nvPicPr>
        <p:blipFill>
          <a:blip r:embed="rId2" cstate="email">
            <a:extLst>
              <a:ext uri="{28A0092B-C50C-407E-A947-70E740481C1C}">
                <a14:useLocalDpi xmlns:a14="http://schemas.microsoft.com/office/drawing/2010/main"/>
              </a:ext>
            </a:extLst>
          </a:blip>
          <a:srcRect/>
          <a:stretch>
            <a:fillRect/>
          </a:stretch>
        </p:blipFill>
        <p:spPr>
          <a:xfrm rot="5400000">
            <a:off x="683921" y="248803"/>
            <a:ext cx="3564000" cy="4752000"/>
          </a:xfrm>
        </p:spPr>
      </p:pic>
      <p:pic>
        <p:nvPicPr>
          <p:cNvPr id="10" name="Picture Placeholder 9">
            <a:extLst>
              <a:ext uri="{FF2B5EF4-FFF2-40B4-BE49-F238E27FC236}">
                <a16:creationId xmlns:a16="http://schemas.microsoft.com/office/drawing/2014/main" id="{95CBDD26-1D03-4512-A5C9-3E1F927094A1}"/>
              </a:ext>
            </a:extLst>
          </p:cNvPr>
          <p:cNvPicPr>
            <a:picLocks noGrp="1" noChangeAspect="1"/>
          </p:cNvPicPr>
          <p:nvPr>
            <p:ph type="pic" idx="17"/>
          </p:nvPr>
        </p:nvPicPr>
        <p:blipFill>
          <a:blip r:embed="rId3" cstate="email">
            <a:extLst>
              <a:ext uri="{28A0092B-C50C-407E-A947-70E740481C1C}">
                <a14:useLocalDpi xmlns:a14="http://schemas.microsoft.com/office/drawing/2010/main"/>
              </a:ext>
            </a:extLst>
          </a:blip>
          <a:srcRect/>
          <a:stretch>
            <a:fillRect/>
          </a:stretch>
        </p:blipFill>
        <p:spPr/>
      </p:pic>
      <p:sp>
        <p:nvSpPr>
          <p:cNvPr id="11" name="Title 10">
            <a:extLst>
              <a:ext uri="{FF2B5EF4-FFF2-40B4-BE49-F238E27FC236}">
                <a16:creationId xmlns:a16="http://schemas.microsoft.com/office/drawing/2014/main" id="{D75B10DB-F493-4E5D-BB75-A130B810CAAD}"/>
              </a:ext>
            </a:extLst>
          </p:cNvPr>
          <p:cNvSpPr>
            <a:spLocks noGrp="1"/>
          </p:cNvSpPr>
          <p:nvPr>
            <p:ph type="title"/>
          </p:nvPr>
        </p:nvSpPr>
        <p:spPr>
          <a:xfrm>
            <a:off x="10603" y="83192"/>
            <a:ext cx="9133397" cy="718710"/>
          </a:xfrm>
          <a:solidFill>
            <a:schemeClr val="accent2">
              <a:lumMod val="75000"/>
            </a:schemeClr>
          </a:solidFill>
        </p:spPr>
        <p:txBody>
          <a:bodyPr>
            <a:normAutofit fontScale="90000"/>
          </a:bodyPr>
          <a:lstStyle/>
          <a:p>
            <a:r>
              <a:rPr lang="en-IN" sz="2800" dirty="0">
                <a:solidFill>
                  <a:schemeClr val="bg1"/>
                </a:solidFill>
                <a:latin typeface="Arial Black" panose="020B0A04020102020204" pitchFamily="34" charset="0"/>
              </a:rPr>
              <a:t>                                   Best Practices</a:t>
            </a:r>
            <a:br>
              <a:rPr lang="en-IN" sz="2800" dirty="0">
                <a:solidFill>
                  <a:schemeClr val="bg1"/>
                </a:solidFill>
                <a:latin typeface="Arial Black" panose="020B0A04020102020204" pitchFamily="34" charset="0"/>
              </a:rPr>
            </a:br>
            <a:r>
              <a:rPr lang="en-IN" sz="2800" dirty="0">
                <a:solidFill>
                  <a:schemeClr val="bg1"/>
                </a:solidFill>
                <a:latin typeface="Arial Black" panose="020B0A04020102020204" pitchFamily="34" charset="0"/>
              </a:rPr>
              <a:t>       </a:t>
            </a:r>
            <a:r>
              <a:rPr lang="en-IN" sz="2000" dirty="0">
                <a:solidFill>
                  <a:schemeClr val="bg1"/>
                </a:solidFill>
                <a:latin typeface="Arial Black" panose="020B0A04020102020204" pitchFamily="34" charset="0"/>
              </a:rPr>
              <a:t>Biometric Attendance for Teaching, Non-teaching and Students </a:t>
            </a:r>
            <a:endParaRPr lang="en-US" sz="2000" dirty="0">
              <a:solidFill>
                <a:schemeClr val="bg1"/>
              </a:solidFill>
            </a:endParaRPr>
          </a:p>
        </p:txBody>
      </p:sp>
      <p:pic>
        <p:nvPicPr>
          <p:cNvPr id="7" name="Picture Placeholder 6">
            <a:extLst>
              <a:ext uri="{FF2B5EF4-FFF2-40B4-BE49-F238E27FC236}">
                <a16:creationId xmlns:a16="http://schemas.microsoft.com/office/drawing/2014/main" id="{AFA58A2D-9A80-4F50-B4AA-4BB6F6B92608}"/>
              </a:ext>
            </a:extLst>
          </p:cNvPr>
          <p:cNvPicPr>
            <a:picLocks noGrp="1" noChangeAspect="1"/>
          </p:cNvPicPr>
          <p:nvPr>
            <p:ph type="pic" idx="16"/>
          </p:nvPr>
        </p:nvPicPr>
        <p:blipFill rotWithShape="1">
          <a:blip r:embed="rId4" cstate="email">
            <a:extLst>
              <a:ext uri="{28A0092B-C50C-407E-A947-70E740481C1C}">
                <a14:useLocalDpi xmlns:a14="http://schemas.microsoft.com/office/drawing/2010/main"/>
              </a:ext>
            </a:extLst>
          </a:blip>
          <a:srcRect/>
          <a:stretch/>
        </p:blipFill>
        <p:spPr>
          <a:xfrm>
            <a:off x="4996071" y="839787"/>
            <a:ext cx="3613666" cy="3564000"/>
          </a:xfrm>
        </p:spPr>
      </p:pic>
      <p:pic>
        <p:nvPicPr>
          <p:cNvPr id="8" name="Picture Placeholder 7">
            <a:extLst>
              <a:ext uri="{FF2B5EF4-FFF2-40B4-BE49-F238E27FC236}">
                <a16:creationId xmlns:a16="http://schemas.microsoft.com/office/drawing/2014/main" id="{4B78865A-D655-43EC-A5DB-65D62B074EB3}"/>
              </a:ext>
            </a:extLst>
          </p:cNvPr>
          <p:cNvPicPr>
            <a:picLocks noGrp="1" noChangeAspect="1"/>
          </p:cNvPicPr>
          <p:nvPr>
            <p:ph type="pic" idx="18"/>
          </p:nvPr>
        </p:nvPicPr>
        <p:blipFill>
          <a:blip r:embed="rId5" cstate="email">
            <a:extLst>
              <a:ext uri="{28A0092B-C50C-407E-A947-70E740481C1C}">
                <a14:useLocalDpi xmlns:a14="http://schemas.microsoft.com/office/drawing/2010/main"/>
              </a:ext>
            </a:extLst>
          </a:blip>
          <a:srcRect/>
          <a:stretch>
            <a:fillRect/>
          </a:stretch>
        </p:blipFill>
        <p:spPr>
          <a:xfrm rot="5400000">
            <a:off x="119032" y="4679023"/>
            <a:ext cx="2095784" cy="2095786"/>
          </a:xfrm>
        </p:spPr>
      </p:pic>
      <p:pic>
        <p:nvPicPr>
          <p:cNvPr id="15" name="Picture Placeholder 14">
            <a:extLst>
              <a:ext uri="{FF2B5EF4-FFF2-40B4-BE49-F238E27FC236}">
                <a16:creationId xmlns:a16="http://schemas.microsoft.com/office/drawing/2014/main" id="{6DAFF1CF-5F9D-465D-A1F6-8CEE3D78EC47}"/>
              </a:ext>
            </a:extLst>
          </p:cNvPr>
          <p:cNvPicPr>
            <a:picLocks noGrp="1" noChangeAspect="1"/>
          </p:cNvPicPr>
          <p:nvPr>
            <p:ph type="pic" idx="19"/>
          </p:nvPr>
        </p:nvPicPr>
        <p:blipFill>
          <a:blip r:embed="rId6" cstate="email">
            <a:extLst>
              <a:ext uri="{28A0092B-C50C-407E-A947-70E740481C1C}">
                <a14:useLocalDpi xmlns:a14="http://schemas.microsoft.com/office/drawing/2010/main"/>
              </a:ext>
            </a:extLst>
          </a:blip>
          <a:srcRect/>
          <a:stretch>
            <a:fillRect/>
          </a:stretch>
        </p:blipFill>
        <p:spPr>
          <a:xfrm rot="5400000">
            <a:off x="5932782" y="4277539"/>
            <a:ext cx="2174066" cy="2898754"/>
          </a:xfrm>
        </p:spPr>
      </p:pic>
      <p:sp>
        <p:nvSpPr>
          <p:cNvPr id="3" name="Rectangle 2"/>
          <p:cNvSpPr/>
          <p:nvPr/>
        </p:nvSpPr>
        <p:spPr>
          <a:xfrm>
            <a:off x="1166924" y="4034455"/>
            <a:ext cx="2130520" cy="369332"/>
          </a:xfrm>
          <a:prstGeom prst="rect">
            <a:avLst/>
          </a:prstGeom>
          <a:solidFill>
            <a:schemeClr val="accent2">
              <a:lumMod val="75000"/>
            </a:schemeClr>
          </a:solidFill>
        </p:spPr>
        <p:txBody>
          <a:bodyPr wrap="none">
            <a:spAutoFit/>
          </a:bodyPr>
          <a:lstStyle/>
          <a:p>
            <a:r>
              <a:rPr lang="en-IN" dirty="0">
                <a:solidFill>
                  <a:schemeClr val="bg1"/>
                </a:solidFill>
                <a:latin typeface="Arial Black" panose="020B0A04020102020204" pitchFamily="34" charset="0"/>
              </a:rPr>
              <a:t>Teaching Staff </a:t>
            </a:r>
            <a:endParaRPr lang="en-US" dirty="0">
              <a:solidFill>
                <a:schemeClr val="bg1"/>
              </a:solidFill>
            </a:endParaRPr>
          </a:p>
        </p:txBody>
      </p:sp>
      <p:sp>
        <p:nvSpPr>
          <p:cNvPr id="4" name="Rectangle 3"/>
          <p:cNvSpPr/>
          <p:nvPr/>
        </p:nvSpPr>
        <p:spPr>
          <a:xfrm>
            <a:off x="5866299" y="4159717"/>
            <a:ext cx="2116798" cy="307777"/>
          </a:xfrm>
          <a:prstGeom prst="rect">
            <a:avLst/>
          </a:prstGeom>
          <a:solidFill>
            <a:schemeClr val="accent2">
              <a:lumMod val="75000"/>
            </a:schemeClr>
          </a:solidFill>
        </p:spPr>
        <p:txBody>
          <a:bodyPr wrap="none">
            <a:spAutoFit/>
          </a:bodyPr>
          <a:lstStyle/>
          <a:p>
            <a:r>
              <a:rPr lang="en-IN" sz="1400" dirty="0">
                <a:solidFill>
                  <a:schemeClr val="bg1"/>
                </a:solidFill>
                <a:latin typeface="Arial Black" panose="020B0A04020102020204" pitchFamily="34" charset="0"/>
              </a:rPr>
              <a:t>Non-teaching Staff </a:t>
            </a:r>
            <a:endParaRPr lang="en-US" sz="1400" dirty="0">
              <a:solidFill>
                <a:schemeClr val="bg1"/>
              </a:solidFill>
            </a:endParaRPr>
          </a:p>
        </p:txBody>
      </p:sp>
      <p:sp>
        <p:nvSpPr>
          <p:cNvPr id="13" name="Rectangle 12"/>
          <p:cNvSpPr/>
          <p:nvPr/>
        </p:nvSpPr>
        <p:spPr>
          <a:xfrm>
            <a:off x="6737406" y="6217208"/>
            <a:ext cx="336241" cy="369332"/>
          </a:xfrm>
          <a:prstGeom prst="rect">
            <a:avLst/>
          </a:prstGeom>
        </p:spPr>
        <p:txBody>
          <a:bodyPr wrap="square">
            <a:spAutoFit/>
          </a:bodyPr>
          <a:lstStyle/>
          <a:p>
            <a:r>
              <a:rPr lang="en-IN" dirty="0">
                <a:solidFill>
                  <a:srgbClr val="C00000"/>
                </a:solidFill>
                <a:latin typeface="Arial Black" panose="020B0A04020102020204" pitchFamily="34" charset="0"/>
              </a:rPr>
              <a:t> </a:t>
            </a:r>
            <a:endParaRPr lang="en-US" dirty="0">
              <a:solidFill>
                <a:srgbClr val="C00000"/>
              </a:solidFill>
            </a:endParaRPr>
          </a:p>
        </p:txBody>
      </p:sp>
      <p:pic>
        <p:nvPicPr>
          <p:cNvPr id="9" name="Picture 8">
            <a:extLst>
              <a:ext uri="{FF2B5EF4-FFF2-40B4-BE49-F238E27FC236}">
                <a16:creationId xmlns:a16="http://schemas.microsoft.com/office/drawing/2014/main" id="{01623CEC-D41D-4A18-9818-3F02DE4F79B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34846" y="4531201"/>
            <a:ext cx="2259884" cy="2274117"/>
          </a:xfrm>
          <a:prstGeom prst="rect">
            <a:avLst/>
          </a:prstGeom>
        </p:spPr>
      </p:pic>
    </p:spTree>
    <p:extLst>
      <p:ext uri="{BB962C8B-B14F-4D97-AF65-F5344CB8AC3E}">
        <p14:creationId xmlns:p14="http://schemas.microsoft.com/office/powerpoint/2010/main" val="2637653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a:xfrm>
            <a:off x="1371600" y="4857760"/>
            <a:ext cx="6415110" cy="1785950"/>
          </a:xfrm>
        </p:spPr>
        <p:txBody>
          <a:bodyPr/>
          <a:lstStyle/>
          <a:p>
            <a:endParaRPr lang="en-IN" dirty="0"/>
          </a:p>
          <a:p>
            <a:endParaRPr lang="en-IN" dirty="0"/>
          </a:p>
          <a:p>
            <a:endParaRPr lang="en-IN" dirty="0"/>
          </a:p>
          <a:p>
            <a:endParaRPr lang="en-IN" dirty="0"/>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178" b="-10685"/>
          <a:stretch/>
        </p:blipFill>
        <p:spPr bwMode="auto">
          <a:xfrm>
            <a:off x="583610" y="758414"/>
            <a:ext cx="7874590" cy="3425447"/>
          </a:xfrm>
          <a:prstGeom prst="rect">
            <a:avLst/>
          </a:prstGeom>
          <a:noFill/>
          <a:ln w="9525">
            <a:noFill/>
            <a:miter lim="800000"/>
            <a:headEnd/>
            <a:tailEnd/>
          </a:ln>
          <a:effectLst/>
        </p:spPr>
      </p:pic>
      <p:sp>
        <p:nvSpPr>
          <p:cNvPr id="4" name="TextBox 3">
            <a:extLst>
              <a:ext uri="{FF2B5EF4-FFF2-40B4-BE49-F238E27FC236}">
                <a16:creationId xmlns:a16="http://schemas.microsoft.com/office/drawing/2014/main" id="{1629A32D-DA66-4984-A6A5-F43F906A290F}"/>
              </a:ext>
            </a:extLst>
          </p:cNvPr>
          <p:cNvSpPr txBox="1"/>
          <p:nvPr/>
        </p:nvSpPr>
        <p:spPr>
          <a:xfrm>
            <a:off x="0" y="0"/>
            <a:ext cx="9143999" cy="646331"/>
          </a:xfrm>
          <a:prstGeom prst="rect">
            <a:avLst/>
          </a:prstGeom>
          <a:solidFill>
            <a:schemeClr val="accent2">
              <a:lumMod val="75000"/>
            </a:schemeClr>
          </a:solidFill>
        </p:spPr>
        <p:txBody>
          <a:bodyPr wrap="square" rtlCol="0">
            <a:spAutoFit/>
          </a:bodyPr>
          <a:lstStyle/>
          <a:p>
            <a:pPr algn="ctr"/>
            <a:r>
              <a:rPr lang="en-IN" sz="3600"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Learning Through Teaching</a:t>
            </a:r>
          </a:p>
        </p:txBody>
      </p:sp>
      <p:pic>
        <p:nvPicPr>
          <p:cNvPr id="6" name="Content Placeholder 3" descr="IMG-20190122-WA0032.jpg">
            <a:extLst>
              <a:ext uri="{FF2B5EF4-FFF2-40B4-BE49-F238E27FC236}">
                <a16:creationId xmlns:a16="http://schemas.microsoft.com/office/drawing/2014/main" id="{15A5826A-6727-43CB-ABBF-F38C48EC89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689" y="3055716"/>
            <a:ext cx="8727311" cy="3583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046" y="852369"/>
            <a:ext cx="6983093" cy="689020"/>
          </a:xfrm>
          <a:solidFill>
            <a:schemeClr val="accent2">
              <a:lumMod val="75000"/>
            </a:schemeClr>
          </a:solidFill>
        </p:spPr>
        <p:txBody>
          <a:bodyPr>
            <a:normAutofit fontScale="90000"/>
          </a:bodyPr>
          <a:lstStyle/>
          <a:p>
            <a:pPr algn="ctr">
              <a:lnSpc>
                <a:spcPct val="100000"/>
              </a:lnSpc>
            </a:pPr>
            <a:r>
              <a:rPr lang="en-IN" sz="4000" b="1" dirty="0">
                <a:solidFill>
                  <a:schemeClr val="bg2"/>
                </a:solidFill>
                <a:latin typeface="Segoe UI Black" panose="020B0A02040204020203" pitchFamily="34" charset="0"/>
                <a:ea typeface="Segoe UI Black" panose="020B0A02040204020203" pitchFamily="34" charset="0"/>
              </a:rPr>
              <a:t>ACADEMIC PROGRAMMES</a:t>
            </a:r>
            <a:endParaRPr lang="en-US" dirty="0">
              <a:latin typeface="Segoe UI Black" panose="020B0A02040204020203" pitchFamily="34" charset="0"/>
              <a:ea typeface="Segoe UI Black" panose="020B0A02040204020203"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934903580"/>
              </p:ext>
            </p:extLst>
          </p:nvPr>
        </p:nvGraphicFramePr>
        <p:xfrm>
          <a:off x="152400" y="1739078"/>
          <a:ext cx="8869680" cy="4499162"/>
        </p:xfrm>
        <a:graphic>
          <a:graphicData uri="http://schemas.openxmlformats.org/drawingml/2006/table">
            <a:tbl>
              <a:tblPr>
                <a:tableStyleId>{1E171933-4619-4E11-9A3F-F7608DF75F80}</a:tableStyleId>
              </a:tblPr>
              <a:tblGrid>
                <a:gridCol w="1586343">
                  <a:extLst>
                    <a:ext uri="{9D8B030D-6E8A-4147-A177-3AD203B41FA5}">
                      <a16:colId xmlns:a16="http://schemas.microsoft.com/office/drawing/2014/main" val="20000"/>
                    </a:ext>
                  </a:extLst>
                </a:gridCol>
                <a:gridCol w="1767326">
                  <a:extLst>
                    <a:ext uri="{9D8B030D-6E8A-4147-A177-3AD203B41FA5}">
                      <a16:colId xmlns:a16="http://schemas.microsoft.com/office/drawing/2014/main" val="20001"/>
                    </a:ext>
                  </a:extLst>
                </a:gridCol>
                <a:gridCol w="1858932">
                  <a:extLst>
                    <a:ext uri="{9D8B030D-6E8A-4147-A177-3AD203B41FA5}">
                      <a16:colId xmlns:a16="http://schemas.microsoft.com/office/drawing/2014/main" val="20002"/>
                    </a:ext>
                  </a:extLst>
                </a:gridCol>
                <a:gridCol w="1714028">
                  <a:extLst>
                    <a:ext uri="{9D8B030D-6E8A-4147-A177-3AD203B41FA5}">
                      <a16:colId xmlns:a16="http://schemas.microsoft.com/office/drawing/2014/main" val="20003"/>
                    </a:ext>
                  </a:extLst>
                </a:gridCol>
                <a:gridCol w="1943051">
                  <a:extLst>
                    <a:ext uri="{9D8B030D-6E8A-4147-A177-3AD203B41FA5}">
                      <a16:colId xmlns:a16="http://schemas.microsoft.com/office/drawing/2014/main" val="20004"/>
                    </a:ext>
                  </a:extLst>
                </a:gridCol>
              </a:tblGrid>
              <a:tr h="1657988">
                <a:tc>
                  <a:txBody>
                    <a:bodyPr/>
                    <a:lstStyle/>
                    <a:p>
                      <a:pPr marL="0" marR="0" algn="ctr">
                        <a:lnSpc>
                          <a:spcPct val="115000"/>
                        </a:lnSpc>
                        <a:spcBef>
                          <a:spcPts val="0"/>
                        </a:spcBef>
                        <a:spcAft>
                          <a:spcPts val="0"/>
                        </a:spcAft>
                      </a:pPr>
                      <a:r>
                        <a:rPr lang="en-IN" sz="1800" b="1" kern="50" dirty="0">
                          <a:solidFill>
                            <a:schemeClr val="accent4">
                              <a:lumMod val="50000"/>
                            </a:schemeClr>
                          </a:solidFill>
                          <a:effectLst/>
                          <a:latin typeface="Arial" panose="020B0604020202020204" pitchFamily="34" charset="0"/>
                          <a:cs typeface="Arial" panose="020B0604020202020204" pitchFamily="34" charset="0"/>
                        </a:rPr>
                        <a:t>Level of the Programme</a:t>
                      </a:r>
                      <a:endParaRPr lang="en-US" sz="1800" b="1" kern="50" dirty="0">
                        <a:solidFill>
                          <a:schemeClr val="accent4">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IN" sz="1800" b="1" kern="50" dirty="0">
                          <a:solidFill>
                            <a:schemeClr val="accent4">
                              <a:lumMod val="50000"/>
                            </a:schemeClr>
                          </a:solidFill>
                          <a:effectLst/>
                          <a:latin typeface="Arial" panose="020B0604020202020204" pitchFamily="34" charset="0"/>
                          <a:cs typeface="Arial" panose="020B0604020202020204" pitchFamily="34" charset="0"/>
                        </a:rPr>
                        <a:t>Number of existing  Programmes</a:t>
                      </a:r>
                      <a:endParaRPr lang="en-US" sz="1800" b="1" kern="50" dirty="0">
                        <a:solidFill>
                          <a:schemeClr val="accent4">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marL="0" marR="0" indent="-68580" algn="ctr">
                        <a:lnSpc>
                          <a:spcPct val="115000"/>
                        </a:lnSpc>
                        <a:spcBef>
                          <a:spcPts val="0"/>
                        </a:spcBef>
                        <a:spcAft>
                          <a:spcPts val="0"/>
                        </a:spcAft>
                      </a:pPr>
                      <a:r>
                        <a:rPr lang="en-IN" sz="1800" b="1" kern="50" dirty="0">
                          <a:solidFill>
                            <a:schemeClr val="accent4">
                              <a:lumMod val="50000"/>
                            </a:schemeClr>
                          </a:solidFill>
                          <a:effectLst/>
                          <a:latin typeface="Arial" panose="020B0604020202020204" pitchFamily="34" charset="0"/>
                          <a:cs typeface="Arial" panose="020B0604020202020204" pitchFamily="34" charset="0"/>
                        </a:rPr>
                        <a:t>Number of programmes added during the year 2018</a:t>
                      </a:r>
                      <a:endParaRPr lang="en-US" sz="1800" b="1" kern="50" dirty="0">
                        <a:solidFill>
                          <a:schemeClr val="accent4">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IN" sz="1800" b="1" kern="50" dirty="0">
                          <a:solidFill>
                            <a:schemeClr val="accent4">
                              <a:lumMod val="50000"/>
                            </a:schemeClr>
                          </a:solidFill>
                          <a:effectLst/>
                          <a:latin typeface="Arial" panose="020B0604020202020204" pitchFamily="34" charset="0"/>
                          <a:cs typeface="Arial" panose="020B0604020202020204" pitchFamily="34" charset="0"/>
                        </a:rPr>
                        <a:t>Number of self-financing programmes</a:t>
                      </a:r>
                      <a:endParaRPr lang="en-US" sz="1800" b="1" kern="50" dirty="0">
                        <a:solidFill>
                          <a:schemeClr val="accent4">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marL="0" marR="0" indent="-68580" algn="ctr">
                        <a:lnSpc>
                          <a:spcPct val="115000"/>
                        </a:lnSpc>
                        <a:spcBef>
                          <a:spcPts val="0"/>
                        </a:spcBef>
                        <a:spcAft>
                          <a:spcPts val="0"/>
                        </a:spcAft>
                      </a:pPr>
                      <a:r>
                        <a:rPr lang="en-IN" sz="1800" b="1" kern="50" dirty="0">
                          <a:solidFill>
                            <a:schemeClr val="accent4">
                              <a:lumMod val="50000"/>
                            </a:schemeClr>
                          </a:solidFill>
                          <a:effectLst/>
                          <a:latin typeface="Arial" panose="020B0604020202020204" pitchFamily="34" charset="0"/>
                          <a:cs typeface="Arial" panose="020B0604020202020204" pitchFamily="34" charset="0"/>
                        </a:rPr>
                        <a:t>Number of value added / Career Oriented programmes</a:t>
                      </a:r>
                      <a:endParaRPr lang="en-US" sz="1800" b="1" kern="50" dirty="0">
                        <a:solidFill>
                          <a:schemeClr val="accent4">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473529">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Ph.D.</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01</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0</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0</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0</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1"/>
                  </a:ext>
                </a:extLst>
              </a:tr>
              <a:tr h="473529">
                <a:tc>
                  <a:txBody>
                    <a:bodyPr/>
                    <a:lstStyle/>
                    <a:p>
                      <a:pPr marL="0" marR="0" algn="ctr">
                        <a:lnSpc>
                          <a:spcPct val="115000"/>
                        </a:lnSpc>
                        <a:spcBef>
                          <a:spcPts val="0"/>
                        </a:spcBef>
                        <a:spcAft>
                          <a:spcPts val="0"/>
                        </a:spcAft>
                      </a:pPr>
                      <a:r>
                        <a:rPr lang="en-IN" sz="2200" kern="50">
                          <a:effectLst/>
                          <a:latin typeface="Arial" panose="020B0604020202020204" pitchFamily="34" charset="0"/>
                          <a:cs typeface="Arial" panose="020B0604020202020204" pitchFamily="34" charset="0"/>
                        </a:rPr>
                        <a:t>PG</a:t>
                      </a:r>
                      <a:endParaRPr lang="en-US" sz="2200" kern="5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5+1*</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0</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1*</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a:effectLst/>
                          <a:latin typeface="Arial" panose="020B0604020202020204" pitchFamily="34" charset="0"/>
                          <a:cs typeface="Arial" panose="020B0604020202020204" pitchFamily="34" charset="0"/>
                        </a:rPr>
                        <a:t>6</a:t>
                      </a:r>
                      <a:endParaRPr lang="en-US" sz="2200" kern="5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r h="473529">
                <a:tc>
                  <a:txBody>
                    <a:bodyPr/>
                    <a:lstStyle/>
                    <a:p>
                      <a:pPr marL="0" marR="0" algn="ctr">
                        <a:lnSpc>
                          <a:spcPct val="115000"/>
                        </a:lnSpc>
                        <a:spcBef>
                          <a:spcPts val="0"/>
                        </a:spcBef>
                        <a:spcAft>
                          <a:spcPts val="0"/>
                        </a:spcAft>
                      </a:pPr>
                      <a:r>
                        <a:rPr lang="en-IN" sz="2200" kern="50">
                          <a:effectLst/>
                          <a:latin typeface="Arial" panose="020B0604020202020204" pitchFamily="34" charset="0"/>
                          <a:cs typeface="Arial" panose="020B0604020202020204" pitchFamily="34" charset="0"/>
                        </a:rPr>
                        <a:t>UG</a:t>
                      </a:r>
                      <a:endParaRPr lang="en-US" sz="2200" kern="5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21+5*</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0</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5*</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a:effectLst/>
                          <a:latin typeface="Arial" panose="020B0604020202020204" pitchFamily="34" charset="0"/>
                          <a:cs typeface="Arial" panose="020B0604020202020204" pitchFamily="34" charset="0"/>
                        </a:rPr>
                        <a:t>26</a:t>
                      </a:r>
                      <a:endParaRPr lang="en-US" sz="2200" kern="5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3"/>
                  </a:ext>
                </a:extLst>
              </a:tr>
              <a:tr h="473529">
                <a:tc>
                  <a:txBody>
                    <a:bodyPr/>
                    <a:lstStyle/>
                    <a:p>
                      <a:pPr marL="0" marR="0" algn="ctr">
                        <a:lnSpc>
                          <a:spcPct val="115000"/>
                        </a:lnSpc>
                        <a:spcBef>
                          <a:spcPts val="0"/>
                        </a:spcBef>
                        <a:spcAft>
                          <a:spcPts val="0"/>
                        </a:spcAft>
                      </a:pPr>
                      <a:r>
                        <a:rPr lang="en-IN" sz="2000" kern="50" dirty="0">
                          <a:effectLst/>
                          <a:latin typeface="Arial" panose="020B0604020202020204" pitchFamily="34" charset="0"/>
                          <a:cs typeface="Arial" panose="020B0604020202020204" pitchFamily="34" charset="0"/>
                        </a:rPr>
                        <a:t>PG Diploma</a:t>
                      </a:r>
                      <a:endParaRPr lang="en-US" sz="20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2*</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0</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2*</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a:effectLst/>
                          <a:latin typeface="Arial" panose="020B0604020202020204" pitchFamily="34" charset="0"/>
                          <a:cs typeface="Arial" panose="020B0604020202020204" pitchFamily="34" charset="0"/>
                        </a:rPr>
                        <a:t>2</a:t>
                      </a:r>
                      <a:endParaRPr lang="en-US" sz="2200" kern="5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4"/>
                  </a:ext>
                </a:extLst>
              </a:tr>
              <a:tr h="473529">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Certificate</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ea typeface="Times New Roman"/>
                          <a:cs typeface="Arial" panose="020B0604020202020204" pitchFamily="34" charset="0"/>
                        </a:rPr>
                        <a:t>4*</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solidFill>
                            <a:schemeClr val="tx1"/>
                          </a:solidFill>
                          <a:effectLst/>
                          <a:latin typeface="Arial" panose="020B0604020202020204" pitchFamily="34" charset="0"/>
                          <a:cs typeface="Arial" panose="020B0604020202020204" pitchFamily="34" charset="0"/>
                        </a:rPr>
                        <a:t>7*</a:t>
                      </a:r>
                      <a:endParaRPr lang="en-US" sz="2200" kern="50" dirty="0">
                        <a:solidFill>
                          <a:schemeClr val="tx1"/>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ea typeface="Times New Roman"/>
                          <a:cs typeface="Arial" panose="020B0604020202020204" pitchFamily="34" charset="0"/>
                        </a:rPr>
                        <a:t>11*</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11</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7"/>
                  </a:ext>
                </a:extLst>
              </a:tr>
              <a:tr h="473529">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Total</a:t>
                      </a:r>
                      <a:endParaRPr lang="en-US" sz="2200"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38</a:t>
                      </a:r>
                      <a:endParaRPr lang="en-US" sz="2200" b="1"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tabLst>
                          <a:tab pos="142875" algn="l"/>
                          <a:tab pos="617220" algn="ctr"/>
                        </a:tabLst>
                      </a:pPr>
                      <a:r>
                        <a:rPr lang="en-IN" sz="2200" kern="50" dirty="0">
                          <a:solidFill>
                            <a:schemeClr val="tx1"/>
                          </a:solidFill>
                          <a:effectLst/>
                          <a:latin typeface="Arial" panose="020B0604020202020204" pitchFamily="34" charset="0"/>
                          <a:cs typeface="Arial" panose="020B0604020202020204" pitchFamily="34" charset="0"/>
                        </a:rPr>
                        <a:t>6</a:t>
                      </a:r>
                      <a:endParaRPr lang="en-US" sz="2200" b="1" kern="50" dirty="0">
                        <a:solidFill>
                          <a:schemeClr val="tx1"/>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b="1" kern="50" dirty="0">
                          <a:effectLst/>
                          <a:latin typeface="Arial" panose="020B0604020202020204" pitchFamily="34" charset="0"/>
                          <a:ea typeface="Times New Roman"/>
                          <a:cs typeface="Arial" panose="020B0604020202020204" pitchFamily="34" charset="0"/>
                        </a:rPr>
                        <a:t>18</a:t>
                      </a:r>
                      <a:endParaRPr lang="en-US" sz="2200" b="1" kern="5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IN" sz="2200" kern="50" dirty="0">
                          <a:effectLst/>
                          <a:latin typeface="Arial" panose="020B0604020202020204" pitchFamily="34" charset="0"/>
                          <a:cs typeface="Arial" panose="020B0604020202020204" pitchFamily="34" charset="0"/>
                        </a:rPr>
                        <a:t>45</a:t>
                      </a:r>
                      <a:endParaRPr lang="en-US" sz="2200" b="1" kern="50" dirty="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9"/>
                  </a:ext>
                </a:extLst>
              </a:tr>
            </a:tbl>
          </a:graphicData>
        </a:graphic>
      </p:graphicFrame>
      <p:sp>
        <p:nvSpPr>
          <p:cNvPr id="5" name="Rectangle 1"/>
          <p:cNvSpPr>
            <a:spLocks noChangeArrowheads="1"/>
          </p:cNvSpPr>
          <p:nvPr/>
        </p:nvSpPr>
        <p:spPr bwMode="auto">
          <a:xfrm>
            <a:off x="375557" y="6090670"/>
            <a:ext cx="229652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tabLst>
                <a:tab pos="1079500" algn="l"/>
                <a:tab pos="1439863" algn="l"/>
                <a:tab pos="2160588" algn="l"/>
                <a:tab pos="2879725" algn="l"/>
                <a:tab pos="3600450" algn="l"/>
                <a:tab pos="4230688" algn="l"/>
                <a:tab pos="4321175" algn="l"/>
                <a:tab pos="4791075" algn="l"/>
                <a:tab pos="5040313" algn="l"/>
              </a:tabLst>
              <a:defRPr/>
            </a:pPr>
            <a:endParaRPr lang="en-US" dirty="0">
              <a:solidFill>
                <a:prstClr val="black"/>
              </a:solidFill>
              <a:latin typeface="Times" panose="02020603060405020304" pitchFamily="18" charset="0"/>
              <a:cs typeface="Arial" panose="020B0604020202020204" pitchFamily="34" charset="0"/>
            </a:endParaRPr>
          </a:p>
          <a:p>
            <a:pPr defTabSz="914400" eaLnBrk="0" fontAlgn="base" hangingPunct="0">
              <a:spcBef>
                <a:spcPct val="0"/>
              </a:spcBef>
              <a:spcAft>
                <a:spcPct val="0"/>
              </a:spcAft>
              <a:tabLst>
                <a:tab pos="1079500" algn="l"/>
                <a:tab pos="1439863" algn="l"/>
                <a:tab pos="2160588" algn="l"/>
                <a:tab pos="2879725" algn="l"/>
                <a:tab pos="3600450" algn="l"/>
                <a:tab pos="4230688" algn="l"/>
                <a:tab pos="4321175" algn="l"/>
                <a:tab pos="4791075" algn="l"/>
                <a:tab pos="5040313" algn="l"/>
              </a:tabLst>
              <a:defRPr/>
            </a:pPr>
            <a:r>
              <a:rPr lang="en-US" dirty="0">
                <a:solidFill>
                  <a:prstClr val="black"/>
                </a:solidFill>
                <a:latin typeface="Times" panose="02020603060405020304" pitchFamily="18" charset="0"/>
                <a:ea typeface="Times New Roman" pitchFamily="18" charset="0"/>
                <a:cs typeface="Arial" panose="020B0604020202020204" pitchFamily="34" charset="0"/>
              </a:rPr>
              <a:t>*Self Financing </a:t>
            </a:r>
            <a:endParaRPr lang="en-US" dirty="0">
              <a:solidFill>
                <a:prstClr val="black"/>
              </a:solidFill>
              <a:latin typeface="Times" panose="02020603060405020304" pitchFamily="18" charset="0"/>
              <a:cs typeface="Arial" panose="020B0604020202020204" pitchFamily="34" charset="0"/>
            </a:endParaRPr>
          </a:p>
          <a:p>
            <a:pPr defTabSz="914400" eaLnBrk="0" fontAlgn="base" hangingPunct="0">
              <a:spcBef>
                <a:spcPct val="0"/>
              </a:spcBef>
              <a:spcAft>
                <a:spcPct val="0"/>
              </a:spcAft>
              <a:tabLst>
                <a:tab pos="1079500" algn="l"/>
                <a:tab pos="1439863" algn="l"/>
                <a:tab pos="2160588" algn="l"/>
                <a:tab pos="2879725" algn="l"/>
                <a:tab pos="3600450" algn="l"/>
                <a:tab pos="4230688" algn="l"/>
                <a:tab pos="4321175" algn="l"/>
                <a:tab pos="4791075" algn="l"/>
                <a:tab pos="5040313" algn="l"/>
              </a:tabLst>
              <a:defRPr/>
            </a:pPr>
            <a:endParaRPr lang="en-US" dirty="0">
              <a:solidFill>
                <a:prstClr val="black"/>
              </a:solidFill>
              <a:latin typeface="Times" panose="02020603060405020304" pitchFamily="18" charset="0"/>
              <a:cs typeface="Arial" panose="020B0604020202020204" pitchFamily="34" charset="0"/>
            </a:endParaRPr>
          </a:p>
        </p:txBody>
      </p:sp>
      <p:sp>
        <p:nvSpPr>
          <p:cNvPr id="6" name="Title 22">
            <a:extLst>
              <a:ext uri="{FF2B5EF4-FFF2-40B4-BE49-F238E27FC236}">
                <a16:creationId xmlns:a16="http://schemas.microsoft.com/office/drawing/2014/main" id="{06E5529B-5F74-4A42-B1C9-65B738F22E01}"/>
              </a:ext>
            </a:extLst>
          </p:cNvPr>
          <p:cNvSpPr txBox="1">
            <a:spLocks/>
          </p:cNvSpPr>
          <p:nvPr/>
        </p:nvSpPr>
        <p:spPr>
          <a:xfrm>
            <a:off x="0" y="72850"/>
            <a:ext cx="9144000" cy="689020"/>
          </a:xfrm>
          <a:prstGeom prst="rect">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IN" b="1" i="1" dirty="0">
                <a:solidFill>
                  <a:prstClr val="white"/>
                </a:solidFill>
                <a:latin typeface="Segoe UI Black" panose="020B0A02040204020203" pitchFamily="34" charset="0"/>
                <a:ea typeface="Segoe UI Black" panose="020B0A02040204020203" pitchFamily="34" charset="0"/>
              </a:rPr>
              <a:t>Curricular Aspects</a:t>
            </a:r>
            <a:endParaRPr lang="en-US" i="1" dirty="0">
              <a:solidFill>
                <a:prstClr val="white"/>
              </a:solidFill>
              <a:latin typeface="Segoe UI Black" panose="020B0A02040204020203" pitchFamily="34" charset="0"/>
              <a:ea typeface="Segoe UI Black" panose="020B0A02040204020203" pitchFamily="34" charset="0"/>
            </a:endParaRPr>
          </a:p>
        </p:txBody>
      </p:sp>
      <p:pic>
        <p:nvPicPr>
          <p:cNvPr id="8" name="Picture 7" descr="A picture containing food&#10;&#10;Description automatically generated">
            <a:extLst>
              <a:ext uri="{FF2B5EF4-FFF2-40B4-BE49-F238E27FC236}">
                <a16:creationId xmlns:a16="http://schemas.microsoft.com/office/drawing/2014/main" id="{A9701DFE-4A74-4CA4-9D01-647D1031A6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p:spPr>
      </p:pic>
    </p:spTree>
    <p:extLst>
      <p:ext uri="{BB962C8B-B14F-4D97-AF65-F5344CB8AC3E}">
        <p14:creationId xmlns:p14="http://schemas.microsoft.com/office/powerpoint/2010/main" val="524500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0">
            <a:extLst>
              <a:ext uri="{FF2B5EF4-FFF2-40B4-BE49-F238E27FC236}">
                <a16:creationId xmlns:a16="http://schemas.microsoft.com/office/drawing/2014/main" id="{BABD0DF6-A615-4AC7-B585-A97F845EDFD4}"/>
              </a:ext>
            </a:extLst>
          </p:cNvPr>
          <p:cNvPicPr>
            <a:picLocks noGrp="1" noChangeAspect="1"/>
          </p:cNvPicPr>
          <p:nvPr>
            <p:ph type="pic" idx="15"/>
          </p:nvPr>
        </p:nvPicPr>
        <p:blipFill>
          <a:blip r:embed="rId2" cstate="email">
            <a:extLst>
              <a:ext uri="{28A0092B-C50C-407E-A947-70E740481C1C}">
                <a14:useLocalDpi xmlns:a14="http://schemas.microsoft.com/office/drawing/2010/main"/>
              </a:ext>
            </a:extLst>
          </a:blip>
          <a:srcRect/>
          <a:stretch>
            <a:fillRect/>
          </a:stretch>
        </p:blipFill>
        <p:spPr>
          <a:xfrm>
            <a:off x="308920" y="856156"/>
            <a:ext cx="4738978" cy="5882641"/>
          </a:xfrm>
          <a:prstGeom prst="rect">
            <a:avLst/>
          </a:prstGeom>
        </p:spPr>
      </p:pic>
      <p:sp>
        <p:nvSpPr>
          <p:cNvPr id="6" name="Picture Placeholder 5">
            <a:extLst>
              <a:ext uri="{FF2B5EF4-FFF2-40B4-BE49-F238E27FC236}">
                <a16:creationId xmlns:a16="http://schemas.microsoft.com/office/drawing/2014/main" id="{56916288-91EA-4907-9378-903ADDE93957}"/>
              </a:ext>
            </a:extLst>
          </p:cNvPr>
          <p:cNvSpPr>
            <a:spLocks noGrp="1"/>
          </p:cNvSpPr>
          <p:nvPr>
            <p:ph type="pic" idx="17"/>
          </p:nvPr>
        </p:nvSpPr>
        <p:spPr/>
      </p:sp>
      <p:sp>
        <p:nvSpPr>
          <p:cNvPr id="11" name="Title 10">
            <a:extLst>
              <a:ext uri="{FF2B5EF4-FFF2-40B4-BE49-F238E27FC236}">
                <a16:creationId xmlns:a16="http://schemas.microsoft.com/office/drawing/2014/main" id="{D75B10DB-F493-4E5D-BB75-A130B810CAAD}"/>
              </a:ext>
            </a:extLst>
          </p:cNvPr>
          <p:cNvSpPr>
            <a:spLocks noGrp="1"/>
          </p:cNvSpPr>
          <p:nvPr>
            <p:ph type="title"/>
          </p:nvPr>
        </p:nvSpPr>
        <p:spPr>
          <a:xfrm>
            <a:off x="10603" y="83192"/>
            <a:ext cx="9133397" cy="718710"/>
          </a:xfrm>
          <a:solidFill>
            <a:schemeClr val="accent2">
              <a:lumMod val="75000"/>
            </a:schemeClr>
          </a:solidFill>
        </p:spPr>
        <p:txBody>
          <a:bodyPr>
            <a:normAutofit fontScale="90000"/>
          </a:bodyPr>
          <a:lstStyle/>
          <a:p>
            <a:r>
              <a:rPr lang="en-IN" sz="2800" dirty="0">
                <a:solidFill>
                  <a:schemeClr val="bg1"/>
                </a:solidFill>
                <a:latin typeface="Arial Black" panose="020B0A04020102020204" pitchFamily="34" charset="0"/>
              </a:rPr>
              <a:t>                                   Best Practices</a:t>
            </a:r>
            <a:br>
              <a:rPr lang="en-IN" sz="2800" dirty="0">
                <a:solidFill>
                  <a:schemeClr val="bg1"/>
                </a:solidFill>
                <a:latin typeface="Arial Black" panose="020B0A04020102020204" pitchFamily="34" charset="0"/>
              </a:rPr>
            </a:br>
            <a:r>
              <a:rPr lang="en-IN" sz="2800" dirty="0">
                <a:solidFill>
                  <a:schemeClr val="bg1"/>
                </a:solidFill>
                <a:latin typeface="Arial Black" panose="020B0A04020102020204" pitchFamily="34" charset="0"/>
              </a:rPr>
              <a:t>                          </a:t>
            </a:r>
            <a:r>
              <a:rPr lang="en-IN" sz="2000" dirty="0">
                <a:solidFill>
                  <a:schemeClr val="bg1"/>
                </a:solidFill>
                <a:latin typeface="Arial Black" panose="020B0A04020102020204" pitchFamily="34" charset="0"/>
              </a:rPr>
              <a:t>Transport Service for Students</a:t>
            </a:r>
            <a:endParaRPr lang="en-US" sz="2000" dirty="0">
              <a:solidFill>
                <a:schemeClr val="bg1"/>
              </a:solidFill>
            </a:endParaRPr>
          </a:p>
        </p:txBody>
      </p:sp>
      <p:sp>
        <p:nvSpPr>
          <p:cNvPr id="2" name="Slide Number Placeholder 1">
            <a:extLst>
              <a:ext uri="{FF2B5EF4-FFF2-40B4-BE49-F238E27FC236}">
                <a16:creationId xmlns:a16="http://schemas.microsoft.com/office/drawing/2014/main" id="{30A8A5A2-893C-4273-9938-1674692A5FBD}"/>
              </a:ext>
            </a:extLst>
          </p:cNvPr>
          <p:cNvSpPr>
            <a:spLocks noGrp="1"/>
          </p:cNvSpPr>
          <p:nvPr>
            <p:ph type="sldNum" sz="quarter" idx="4"/>
          </p:nvPr>
        </p:nvSpPr>
        <p:spPr/>
        <p:txBody>
          <a:bodyPr/>
          <a:lstStyle/>
          <a:p>
            <a:fld id="{3D3C4EEC-F499-4A7F-B67B-5709763315B6}" type="slidenum">
              <a:rPr lang="en-US" smtClean="0"/>
              <a:pPr/>
              <a:t>120</a:t>
            </a:fld>
            <a:endParaRPr lang="en-US" dirty="0"/>
          </a:p>
        </p:txBody>
      </p:sp>
      <p:pic>
        <p:nvPicPr>
          <p:cNvPr id="17" name="Content Placeholder 5">
            <a:extLst>
              <a:ext uri="{FF2B5EF4-FFF2-40B4-BE49-F238E27FC236}">
                <a16:creationId xmlns:a16="http://schemas.microsoft.com/office/drawing/2014/main" id="{C3592AD5-6A2C-4614-BF08-BE99F3FA95FC}"/>
              </a:ext>
            </a:extLst>
          </p:cNvPr>
          <p:cNvPicPr>
            <a:picLocks noGrp="1" noChangeAspect="1"/>
          </p:cNvPicPr>
          <p:nvPr>
            <p:ph type="pic" idx="16"/>
          </p:nvPr>
        </p:nvPicPr>
        <p:blipFill rotWithShape="1">
          <a:blip r:embed="rId3" cstate="email">
            <a:extLst>
              <a:ext uri="{28A0092B-C50C-407E-A947-70E740481C1C}">
                <a14:useLocalDpi xmlns:a14="http://schemas.microsoft.com/office/drawing/2010/main"/>
              </a:ext>
            </a:extLst>
          </a:blip>
          <a:srcRect/>
          <a:stretch/>
        </p:blipFill>
        <p:spPr>
          <a:xfrm>
            <a:off x="5221355" y="835837"/>
            <a:ext cx="3771985" cy="4020728"/>
          </a:xfrm>
        </p:spPr>
      </p:pic>
      <p:pic>
        <p:nvPicPr>
          <p:cNvPr id="8" name="Picture Placeholder 7">
            <a:extLst>
              <a:ext uri="{FF2B5EF4-FFF2-40B4-BE49-F238E27FC236}">
                <a16:creationId xmlns:a16="http://schemas.microsoft.com/office/drawing/2014/main" id="{4B78865A-D655-43EC-A5DB-65D62B074EB3}"/>
              </a:ext>
            </a:extLst>
          </p:cNvPr>
          <p:cNvPicPr>
            <a:picLocks noGrp="1" noChangeAspect="1"/>
          </p:cNvPicPr>
          <p:nvPr>
            <p:ph type="pic" idx="18"/>
          </p:nvPr>
        </p:nvPicPr>
        <p:blipFill>
          <a:blip r:embed="rId4" cstate="email">
            <a:extLst>
              <a:ext uri="{28A0092B-C50C-407E-A947-70E740481C1C}">
                <a14:useLocalDpi xmlns:a14="http://schemas.microsoft.com/office/drawing/2010/main"/>
              </a:ext>
            </a:extLst>
          </a:blip>
          <a:srcRect/>
          <a:stretch>
            <a:fillRect/>
          </a:stretch>
        </p:blipFill>
        <p:spPr>
          <a:xfrm rot="5400000">
            <a:off x="2484490" y="2466732"/>
            <a:ext cx="1008062" cy="1008063"/>
          </a:xfrm>
        </p:spPr>
      </p:pic>
      <p:pic>
        <p:nvPicPr>
          <p:cNvPr id="20" name="Picture Placeholder 11">
            <a:extLst>
              <a:ext uri="{FF2B5EF4-FFF2-40B4-BE49-F238E27FC236}">
                <a16:creationId xmlns:a16="http://schemas.microsoft.com/office/drawing/2014/main" id="{F5012E2A-032D-44FA-8872-319CCCEC7705}"/>
              </a:ext>
            </a:extLst>
          </p:cNvPr>
          <p:cNvPicPr>
            <a:picLocks noGrp="1" noChangeAspect="1"/>
          </p:cNvPicPr>
          <p:nvPr>
            <p:ph type="pic" idx="19"/>
          </p:nvPr>
        </p:nvPicPr>
        <p:blipFill>
          <a:blip r:embed="rId5" cstate="email">
            <a:extLst>
              <a:ext uri="{28A0092B-C50C-407E-A947-70E740481C1C}">
                <a14:useLocalDpi xmlns:a14="http://schemas.microsoft.com/office/drawing/2010/main"/>
              </a:ext>
            </a:extLst>
          </a:blip>
          <a:srcRect/>
          <a:stretch>
            <a:fillRect/>
          </a:stretch>
        </p:blipFill>
        <p:spPr/>
      </p:pic>
      <p:sp>
        <p:nvSpPr>
          <p:cNvPr id="15" name="Picture Placeholder 5">
            <a:extLst>
              <a:ext uri="{FF2B5EF4-FFF2-40B4-BE49-F238E27FC236}">
                <a16:creationId xmlns:a16="http://schemas.microsoft.com/office/drawing/2014/main" id="{C5859FB7-6E3C-4022-B3F8-ECA56F269031}"/>
              </a:ext>
            </a:extLst>
          </p:cNvPr>
          <p:cNvSpPr txBox="1">
            <a:spLocks/>
          </p:cNvSpPr>
          <p:nvPr/>
        </p:nvSpPr>
        <p:spPr>
          <a:xfrm>
            <a:off x="5929893" y="5011073"/>
            <a:ext cx="1008000" cy="1008000"/>
          </a:xfrm>
          <a:prstGeom prst="rect">
            <a:avLst/>
          </a:prstGeom>
          <a:solidFill>
            <a:schemeClr val="tx1">
              <a:lumMod val="85000"/>
              <a:lumOff val="15000"/>
            </a:schemeClr>
          </a:solidFill>
          <a:ln w="38100">
            <a:noFill/>
          </a:ln>
          <a:effectLst>
            <a:outerShdw blurRad="63500" sx="102000" sy="102000" algn="ctr" rotWithShape="0">
              <a:prstClr val="black">
                <a:alpha val="40000"/>
              </a:prstClr>
            </a:outerShdw>
          </a:effectLst>
        </p:spPr>
        <p:txBody>
          <a:bodyPr/>
          <a:lstStyle/>
          <a:p>
            <a:endParaRPr lang="en-IN" dirty="0"/>
          </a:p>
        </p:txBody>
      </p:sp>
      <p:pic>
        <p:nvPicPr>
          <p:cNvPr id="18" name="Picture 17">
            <a:extLst>
              <a:ext uri="{FF2B5EF4-FFF2-40B4-BE49-F238E27FC236}">
                <a16:creationId xmlns:a16="http://schemas.microsoft.com/office/drawing/2014/main" id="{8D7E079D-4817-4489-8A5B-0CD2B1BFE2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06886" y="4462639"/>
            <a:ext cx="2413337" cy="2342548"/>
          </a:xfrm>
          <a:prstGeom prst="rect">
            <a:avLst/>
          </a:prstGeom>
        </p:spPr>
      </p:pic>
      <p:pic>
        <p:nvPicPr>
          <p:cNvPr id="19" name="Picture 18">
            <a:extLst>
              <a:ext uri="{FF2B5EF4-FFF2-40B4-BE49-F238E27FC236}">
                <a16:creationId xmlns:a16="http://schemas.microsoft.com/office/drawing/2014/main" id="{2EA7DB62-1C09-4176-AEE3-DC1BD3C2D6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77796" y="4460255"/>
            <a:ext cx="3015545" cy="2278543"/>
          </a:xfrm>
          <a:prstGeom prst="rect">
            <a:avLst/>
          </a:prstGeom>
        </p:spPr>
      </p:pic>
    </p:spTree>
    <p:extLst>
      <p:ext uri="{BB962C8B-B14F-4D97-AF65-F5344CB8AC3E}">
        <p14:creationId xmlns:p14="http://schemas.microsoft.com/office/powerpoint/2010/main" val="488516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04119"/>
            <a:ext cx="4572000" cy="1032856"/>
          </a:xfrm>
          <a:solidFill>
            <a:schemeClr val="accent6">
              <a:lumMod val="75000"/>
            </a:schemeClr>
          </a:solidFill>
        </p:spPr>
        <p:txBody>
          <a:bodyPr>
            <a:normAutofit/>
          </a:bodyPr>
          <a:lstStyle/>
          <a:p>
            <a:r>
              <a:rPr lang="en-IN" sz="2600" dirty="0">
                <a:latin typeface="Arial Black" panose="020B0A04020102020204" pitchFamily="34" charset="0"/>
              </a:rPr>
              <a:t>Release Function of Environment Policy</a:t>
            </a:r>
            <a:endParaRPr lang="en-US" sz="2600" dirty="0"/>
          </a:p>
        </p:txBody>
      </p:sp>
      <p:sp>
        <p:nvSpPr>
          <p:cNvPr id="5" name="Rectangle 4"/>
          <p:cNvSpPr/>
          <p:nvPr/>
        </p:nvSpPr>
        <p:spPr>
          <a:xfrm>
            <a:off x="0" y="1"/>
            <a:ext cx="9143999" cy="461665"/>
          </a:xfrm>
          <a:prstGeom prst="rect">
            <a:avLst/>
          </a:prstGeom>
          <a:solidFill>
            <a:schemeClr val="accent6">
              <a:lumMod val="75000"/>
            </a:schemeClr>
          </a:solidFill>
        </p:spPr>
        <p:txBody>
          <a:bodyPr wrap="square">
            <a:spAutoFit/>
          </a:bodyPr>
          <a:lstStyle/>
          <a:p>
            <a:pPr algn="ctr"/>
            <a:r>
              <a:rPr lang="en-IN" sz="2400" dirty="0">
                <a:latin typeface="Arial Black" panose="020B0A04020102020204" pitchFamily="34" charset="0"/>
              </a:rPr>
              <a:t>Promoting  Green Initiatives At MMC Campus </a:t>
            </a:r>
            <a:endParaRPr lang="en-US" sz="2400" dirty="0"/>
          </a:p>
        </p:txBody>
      </p:sp>
      <p:pic>
        <p:nvPicPr>
          <p:cNvPr id="16386" name="Picture 2" descr="http://magadhmahilacollege.org/wp-content/uploads/2018/10/mmc-environment-policy.jpg"/>
          <p:cNvPicPr>
            <a:picLocks noGrp="1" noChangeAspect="1" noChangeArrowheads="1"/>
          </p:cNvPicPr>
          <p:nvPr>
            <p:ph type="pic" idx="1"/>
          </p:nvPr>
        </p:nvPicPr>
        <p:blipFill>
          <a:blip r:embed="rId2" cstate="email">
            <a:extLst>
              <a:ext uri="{28A0092B-C50C-407E-A947-70E740481C1C}">
                <a14:useLocalDpi xmlns:a14="http://schemas.microsoft.com/office/drawing/2010/main"/>
              </a:ext>
            </a:extLst>
          </a:blip>
          <a:srcRect/>
          <a:stretch>
            <a:fillRect/>
          </a:stretch>
        </p:blipFill>
        <p:spPr bwMode="auto">
          <a:xfrm>
            <a:off x="4717928" y="578855"/>
            <a:ext cx="4426071" cy="55261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D265CE0-1808-4FB6-83D9-4AD60520E3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53030"/>
            <a:ext cx="4863548" cy="4068904"/>
          </a:xfrm>
          <a:prstGeom prst="rect">
            <a:avLst/>
          </a:prstGeom>
        </p:spPr>
      </p:pic>
    </p:spTree>
    <p:extLst>
      <p:ext uri="{BB962C8B-B14F-4D97-AF65-F5344CB8AC3E}">
        <p14:creationId xmlns:p14="http://schemas.microsoft.com/office/powerpoint/2010/main" val="2252304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522309"/>
          </a:xfrm>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en-IN" b="1" dirty="0">
                <a:solidFill>
                  <a:schemeClr val="tx1"/>
                </a:solidFill>
                <a:latin typeface="Arial Black" panose="020B0A04020102020204" pitchFamily="34" charset="0"/>
              </a:rPr>
              <a:t>Solar Power Plant</a:t>
            </a:r>
            <a:endParaRPr lang="en-US" sz="3600" b="1" dirty="0">
              <a:solidFill>
                <a:schemeClr val="tx1"/>
              </a:solidFill>
              <a:latin typeface="Arial Black" panose="020B0A04020102020204" pitchFamily="34" charset="0"/>
            </a:endParaRPr>
          </a:p>
        </p:txBody>
      </p:sp>
      <p:sp>
        <p:nvSpPr>
          <p:cNvPr id="3" name="Content Placeholder 2"/>
          <p:cNvSpPr>
            <a:spLocks noGrp="1"/>
          </p:cNvSpPr>
          <p:nvPr>
            <p:ph idx="1"/>
          </p:nvPr>
        </p:nvSpPr>
        <p:spPr>
          <a:xfrm>
            <a:off x="175943" y="867911"/>
            <a:ext cx="8852310" cy="2789689"/>
          </a:xfrm>
          <a:ln w="38100">
            <a:solidFill>
              <a:srgbClr val="00B050"/>
            </a:solidFill>
          </a:ln>
        </p:spPr>
        <p:txBody>
          <a:bodyPr>
            <a:normAutofit fontScale="25000" lnSpcReduction="20000"/>
          </a:bodyPr>
          <a:lstStyle/>
          <a:p>
            <a:pPr algn="just">
              <a:buNone/>
            </a:pPr>
            <a:r>
              <a:rPr lang="en-US" sz="2100" dirty="0">
                <a:latin typeface="Calibri" pitchFamily="34" charset="0"/>
                <a:cs typeface="Calibri" pitchFamily="34" charset="0"/>
              </a:rPr>
              <a:t>     </a:t>
            </a:r>
          </a:p>
          <a:p>
            <a:pPr marL="342900" lvl="0" indent="-342900" algn="just">
              <a:lnSpc>
                <a:spcPct val="100000"/>
              </a:lnSpc>
              <a:spcBef>
                <a:spcPct val="20000"/>
              </a:spcBef>
              <a:buNone/>
            </a:pPr>
            <a:r>
              <a:rPr lang="en-US" sz="2100" dirty="0">
                <a:latin typeface="Calibri" pitchFamily="34" charset="0"/>
                <a:cs typeface="Calibri" pitchFamily="34" charset="0"/>
              </a:rPr>
              <a:t> </a:t>
            </a:r>
            <a:r>
              <a:rPr lang="en-US" sz="2100" dirty="0" err="1">
                <a:latin typeface="Calibri" pitchFamily="34" charset="0"/>
                <a:cs typeface="Calibri" pitchFamily="34" charset="0"/>
              </a:rPr>
              <a:t>Mag</a:t>
            </a:r>
            <a:r>
              <a:rPr lang="en-US" sz="3600" dirty="0" err="1">
                <a:latin typeface="Arial Black" panose="020B0A04020102020204" pitchFamily="34" charset="0"/>
                <a:cs typeface="Calibri" pitchFamily="34" charset="0"/>
              </a:rPr>
              <a:t>Magadh</a:t>
            </a:r>
            <a:r>
              <a:rPr lang="en-US" sz="3600" dirty="0">
                <a:latin typeface="Arial Black" panose="020B0A04020102020204" pitchFamily="34" charset="0"/>
                <a:cs typeface="Calibri" pitchFamily="34" charset="0"/>
              </a:rPr>
              <a:t> Mahila College becomes the first institution in entire Bihar to </a:t>
            </a:r>
            <a:r>
              <a:rPr lang="en-US" sz="3600" dirty="0" err="1">
                <a:latin typeface="Arial Black" panose="020B0A04020102020204" pitchFamily="34" charset="0"/>
                <a:cs typeface="Calibri" pitchFamily="34" charset="0"/>
              </a:rPr>
              <a:t>ge</a:t>
            </a:r>
            <a:r>
              <a:rPr lang="en-US" sz="5000" dirty="0" err="1">
                <a:latin typeface="Arial Black" panose="020B0A04020102020204" pitchFamily="34" charset="0"/>
                <a:cs typeface="Calibri" pitchFamily="34" charset="0"/>
              </a:rPr>
              <a:t>g</a:t>
            </a:r>
            <a:endParaRPr lang="en-US" sz="5000" dirty="0">
              <a:latin typeface="Arial Black" panose="020B0A04020102020204" pitchFamily="34" charset="0"/>
              <a:cs typeface="Calibri" pitchFamily="34" charset="0"/>
            </a:endParaRPr>
          </a:p>
          <a:p>
            <a:pPr marL="342900" lvl="0" indent="-342900" algn="just">
              <a:lnSpc>
                <a:spcPct val="100000"/>
              </a:lnSpc>
              <a:spcBef>
                <a:spcPct val="20000"/>
              </a:spcBef>
              <a:buNone/>
            </a:pPr>
            <a:r>
              <a:rPr lang="en-US" sz="5000" dirty="0">
                <a:solidFill>
                  <a:prstClr val="black"/>
                </a:solidFill>
                <a:latin typeface="Arial Black" panose="020B0A04020102020204" pitchFamily="34" charset="0"/>
                <a:cs typeface="Calibri" pitchFamily="34" charset="0"/>
              </a:rPr>
              <a:t>     </a:t>
            </a:r>
            <a:r>
              <a:rPr lang="en-US" sz="7200" dirty="0">
                <a:solidFill>
                  <a:schemeClr val="accent3">
                    <a:lumMod val="50000"/>
                  </a:schemeClr>
                </a:solidFill>
                <a:latin typeface="Arial Black" panose="020B0A04020102020204" pitchFamily="34" charset="0"/>
                <a:cs typeface="Calibri" pitchFamily="34" charset="0"/>
              </a:rPr>
              <a:t> Magadh Mahila College becomes the first institution in entire Bihar to generate electricity through integrated Solar Power Plant. This  initiative turns a wonder to our College as:</a:t>
            </a:r>
          </a:p>
          <a:p>
            <a:pPr marL="342900" lvl="0" indent="-342900" algn="just">
              <a:lnSpc>
                <a:spcPct val="100000"/>
              </a:lnSpc>
              <a:spcBef>
                <a:spcPct val="20000"/>
              </a:spcBef>
              <a:buFont typeface="Wingdings" pitchFamily="2" charset="2"/>
              <a:buChar char="Ø"/>
            </a:pPr>
            <a:r>
              <a:rPr lang="en-US" sz="7200" dirty="0">
                <a:solidFill>
                  <a:schemeClr val="accent3">
                    <a:lumMod val="50000"/>
                  </a:schemeClr>
                </a:solidFill>
                <a:latin typeface="Arial Black" panose="020B0A04020102020204" pitchFamily="34" charset="0"/>
                <a:cs typeface="Calibri" pitchFamily="34" charset="0"/>
              </a:rPr>
              <a:t>It caters almost 100 percent energy requirement of  the Administrative Block </a:t>
            </a:r>
          </a:p>
          <a:p>
            <a:pPr marL="342900" lvl="0" indent="-342900" algn="just">
              <a:lnSpc>
                <a:spcPct val="100000"/>
              </a:lnSpc>
              <a:spcBef>
                <a:spcPct val="20000"/>
              </a:spcBef>
              <a:buFont typeface="Wingdings" pitchFamily="2" charset="2"/>
              <a:buChar char="Ø"/>
            </a:pPr>
            <a:r>
              <a:rPr lang="en-US" sz="7200" dirty="0">
                <a:solidFill>
                  <a:schemeClr val="accent3">
                    <a:lumMod val="50000"/>
                  </a:schemeClr>
                </a:solidFill>
                <a:latin typeface="Arial Black" panose="020B0A04020102020204" pitchFamily="34" charset="0"/>
                <a:cs typeface="Calibri" pitchFamily="34" charset="0"/>
              </a:rPr>
              <a:t>By the month of December 2019, it will fulfill the energy requirement of entire Academic Block </a:t>
            </a:r>
          </a:p>
          <a:p>
            <a:pPr marL="342900" lvl="0" indent="-342900" algn="just">
              <a:lnSpc>
                <a:spcPct val="100000"/>
              </a:lnSpc>
              <a:spcBef>
                <a:spcPct val="20000"/>
              </a:spcBef>
              <a:buFont typeface="Wingdings" pitchFamily="2" charset="2"/>
              <a:buChar char="Ø"/>
            </a:pPr>
            <a:r>
              <a:rPr lang="en-US" sz="7200" dirty="0">
                <a:solidFill>
                  <a:schemeClr val="accent3">
                    <a:lumMod val="50000"/>
                  </a:schemeClr>
                </a:solidFill>
                <a:latin typeface="Arial Black" panose="020B0A04020102020204" pitchFamily="34" charset="0"/>
                <a:cs typeface="Calibri" pitchFamily="34" charset="0"/>
              </a:rPr>
              <a:t>It will save approx. Rs. 2.5 lacs per year in terms of Electricity Bill</a:t>
            </a:r>
          </a:p>
          <a:p>
            <a:pPr marL="342900" lvl="0" indent="-342900" algn="just">
              <a:lnSpc>
                <a:spcPct val="100000"/>
              </a:lnSpc>
              <a:spcBef>
                <a:spcPct val="20000"/>
              </a:spcBef>
              <a:buNone/>
            </a:pPr>
            <a:r>
              <a:rPr lang="en-US" sz="7200" dirty="0">
                <a:solidFill>
                  <a:schemeClr val="accent3">
                    <a:lumMod val="50000"/>
                  </a:schemeClr>
                </a:solidFill>
                <a:latin typeface="Arial Black" panose="020B0A04020102020204" pitchFamily="34" charset="0"/>
                <a:cs typeface="Calibri" pitchFamily="34" charset="0"/>
              </a:rPr>
              <a:t> </a:t>
            </a:r>
          </a:p>
          <a:p>
            <a:pPr algn="just">
              <a:buNone/>
            </a:pPr>
            <a:r>
              <a:rPr lang="en-US" sz="6400" dirty="0">
                <a:latin typeface="Calibri" pitchFamily="34" charset="0"/>
                <a:cs typeface="Calibri" pitchFamily="34" charset="0"/>
              </a:rPr>
              <a:t>h integrated Solar Power Plant. This  initiative turns a wonder to our College as:</a:t>
            </a:r>
          </a:p>
          <a:p>
            <a:pPr algn="just">
              <a:buFont typeface="Wingdings" pitchFamily="2" charset="2"/>
              <a:buChar char="Ø"/>
            </a:pPr>
            <a:r>
              <a:rPr lang="en-US" sz="5000" dirty="0">
                <a:latin typeface="Calibri" pitchFamily="34" charset="0"/>
                <a:cs typeface="Calibri" pitchFamily="34" charset="0"/>
              </a:rPr>
              <a:t>It caters </a:t>
            </a:r>
            <a:r>
              <a:rPr lang="en-US" sz="2100" dirty="0">
                <a:latin typeface="Calibri" pitchFamily="34" charset="0"/>
                <a:cs typeface="Calibri" pitchFamily="34" charset="0"/>
              </a:rPr>
              <a:t>almost 100 percent energy requirement of  the Administrative Block</a:t>
            </a:r>
          </a:p>
          <a:p>
            <a:pPr algn="just">
              <a:buFont typeface="Wingdings" pitchFamily="2" charset="2"/>
              <a:buChar char="Ø"/>
            </a:pPr>
            <a:r>
              <a:rPr lang="en-US" sz="2100" dirty="0">
                <a:latin typeface="Calibri" pitchFamily="34" charset="0"/>
                <a:cs typeface="Calibri" pitchFamily="34" charset="0"/>
              </a:rPr>
              <a:t>By the month of December 2019, it will fulfill the energy requirement of entire Academic Block</a:t>
            </a:r>
          </a:p>
          <a:p>
            <a:pPr algn="just">
              <a:buFont typeface="Wingdings" pitchFamily="2" charset="2"/>
              <a:buChar char="Ø"/>
            </a:pPr>
            <a:r>
              <a:rPr lang="en-US" sz="2100" dirty="0">
                <a:latin typeface="Calibri" pitchFamily="34" charset="0"/>
                <a:cs typeface="Calibri" pitchFamily="34" charset="0"/>
              </a:rPr>
              <a:t>It will save </a:t>
            </a:r>
            <a:r>
              <a:rPr lang="en-US" sz="2100" dirty="0" err="1">
                <a:latin typeface="Calibri" pitchFamily="34" charset="0"/>
                <a:cs typeface="Calibri" pitchFamily="34" charset="0"/>
              </a:rPr>
              <a:t>approx</a:t>
            </a:r>
            <a:r>
              <a:rPr lang="en-US" sz="2100" dirty="0">
                <a:latin typeface="Calibri" pitchFamily="34" charset="0"/>
                <a:cs typeface="Calibri" pitchFamily="34" charset="0"/>
              </a:rPr>
              <a:t> Rs. 2.5 lacs per year in terms of Electricity Bill</a:t>
            </a:r>
          </a:p>
          <a:p>
            <a:pPr algn="just">
              <a:buNone/>
            </a:pPr>
            <a:r>
              <a:rPr lang="en-US" sz="2100" dirty="0">
                <a:latin typeface="Calibri" pitchFamily="34" charset="0"/>
                <a:cs typeface="Calibri" pitchFamily="34" charset="0"/>
              </a:rPr>
              <a:t> </a:t>
            </a:r>
          </a:p>
          <a:p>
            <a:pPr algn="just">
              <a:buNone/>
            </a:pPr>
            <a:r>
              <a:rPr lang="en-US" sz="2100" dirty="0" err="1">
                <a:latin typeface="Calibri" pitchFamily="34" charset="0"/>
                <a:cs typeface="Calibri" pitchFamily="34" charset="0"/>
              </a:rPr>
              <a:t>adh</a:t>
            </a:r>
            <a:r>
              <a:rPr lang="en-US" sz="2100" dirty="0">
                <a:latin typeface="Calibri" pitchFamily="34" charset="0"/>
                <a:cs typeface="Calibri" pitchFamily="34" charset="0"/>
              </a:rPr>
              <a:t> Mahila College becomes the first institution in entire Bihar to generate electricity through integrated Solar Power Plant. This  initiative turns a wonder to our College as:</a:t>
            </a:r>
          </a:p>
          <a:p>
            <a:pPr algn="just">
              <a:buFont typeface="Wingdings" pitchFamily="2" charset="2"/>
              <a:buChar char="Ø"/>
            </a:pPr>
            <a:r>
              <a:rPr lang="en-US" sz="2100" dirty="0">
                <a:latin typeface="Calibri" pitchFamily="34" charset="0"/>
                <a:cs typeface="Calibri" pitchFamily="34" charset="0"/>
              </a:rPr>
              <a:t>It caters almost 100 percent energy requirement of  the Administrative Block</a:t>
            </a:r>
          </a:p>
          <a:p>
            <a:pPr algn="just">
              <a:buFont typeface="Wingdings" pitchFamily="2" charset="2"/>
              <a:buChar char="Ø"/>
            </a:pPr>
            <a:r>
              <a:rPr lang="en-US" sz="2100" dirty="0">
                <a:latin typeface="Calibri" pitchFamily="34" charset="0"/>
                <a:cs typeface="Calibri" pitchFamily="34" charset="0"/>
              </a:rPr>
              <a:t>By the month of December 2019, it will fulfill the energy requirement of entire Academic Block</a:t>
            </a:r>
          </a:p>
          <a:p>
            <a:pPr algn="just">
              <a:buFont typeface="Wingdings" pitchFamily="2" charset="2"/>
              <a:buChar char="Ø"/>
            </a:pPr>
            <a:r>
              <a:rPr lang="en-US" sz="2100" dirty="0">
                <a:latin typeface="Calibri" pitchFamily="34" charset="0"/>
                <a:cs typeface="Calibri" pitchFamily="34" charset="0"/>
              </a:rPr>
              <a:t>It will save approx Rs. 2.5 </a:t>
            </a:r>
            <a:r>
              <a:rPr lang="en-US" sz="2100" dirty="0" err="1">
                <a:latin typeface="Calibri" pitchFamily="34" charset="0"/>
                <a:cs typeface="Calibri" pitchFamily="34" charset="0"/>
              </a:rPr>
              <a:t>lacs</a:t>
            </a:r>
            <a:r>
              <a:rPr lang="en-US" sz="2100" dirty="0">
                <a:latin typeface="Calibri" pitchFamily="34" charset="0"/>
                <a:cs typeface="Calibri" pitchFamily="34" charset="0"/>
              </a:rPr>
              <a:t> per year in terms of Electricity Bill</a:t>
            </a:r>
          </a:p>
          <a:p>
            <a:pPr algn="just">
              <a:buNone/>
            </a:pPr>
            <a:r>
              <a:rPr lang="en-US" sz="2100" dirty="0">
                <a:latin typeface="Calibri" pitchFamily="34" charset="0"/>
                <a:cs typeface="Calibri" pitchFamily="34" charset="0"/>
              </a:rPr>
              <a:t> </a:t>
            </a:r>
          </a:p>
          <a:p>
            <a:pPr algn="just">
              <a:buNone/>
            </a:pPr>
            <a:endParaRPr lang="en-US" sz="2100" dirty="0">
              <a:latin typeface="Calibri" pitchFamily="34" charset="0"/>
              <a:cs typeface="Calibri" pitchFamily="34" charset="0"/>
            </a:endParaRPr>
          </a:p>
          <a:p>
            <a:pPr algn="just">
              <a:buNone/>
            </a:pPr>
            <a:endParaRPr lang="en-US" sz="2100" dirty="0">
              <a:latin typeface="Calibri" pitchFamily="34" charset="0"/>
              <a:cs typeface="Calibri" pitchFamily="34" charset="0"/>
            </a:endParaRPr>
          </a:p>
          <a:p>
            <a:pPr>
              <a:buNone/>
            </a:pPr>
            <a:endParaRPr lang="en-US" dirty="0"/>
          </a:p>
        </p:txBody>
      </p:sp>
      <p:pic>
        <p:nvPicPr>
          <p:cNvPr id="5" name="Picture 2" descr="C:\Users\English\Desktop\solar power plant.jpg">
            <a:extLst>
              <a:ext uri="{FF2B5EF4-FFF2-40B4-BE49-F238E27FC236}">
                <a16:creationId xmlns:a16="http://schemas.microsoft.com/office/drawing/2014/main" id="{63BF6B25-6C51-415C-BCB6-E4E89BB61D9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657600"/>
            <a:ext cx="3845340" cy="3368233"/>
          </a:xfrm>
          <a:prstGeom prst="rect">
            <a:avLst/>
          </a:prstGeom>
          <a:noFill/>
        </p:spPr>
      </p:pic>
      <p:pic>
        <p:nvPicPr>
          <p:cNvPr id="6" name="Picture 4" descr="C:\Users\English\Desktop\solar 3.jpg">
            <a:extLst>
              <a:ext uri="{FF2B5EF4-FFF2-40B4-BE49-F238E27FC236}">
                <a16:creationId xmlns:a16="http://schemas.microsoft.com/office/drawing/2014/main" id="{EA4D318D-6FD1-476A-9B2D-C5B22863056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973623" y="3529321"/>
            <a:ext cx="3200406" cy="3456972"/>
          </a:xfrm>
          <a:prstGeom prst="rect">
            <a:avLst/>
          </a:prstGeom>
          <a:noFill/>
        </p:spPr>
      </p:pic>
      <p:pic>
        <p:nvPicPr>
          <p:cNvPr id="7" name="Picture 3" descr="C:\Users\English\Desktop\solar 2.jpg">
            <a:extLst>
              <a:ext uri="{FF2B5EF4-FFF2-40B4-BE49-F238E27FC236}">
                <a16:creationId xmlns:a16="http://schemas.microsoft.com/office/drawing/2014/main" id="{D9ACA5A6-19FC-4FC1-858B-05EF85779403}"/>
              </a:ext>
            </a:extLst>
          </p:cNvPr>
          <p:cNvPicPr>
            <a:picLocks noChangeAspect="1" noChangeArrowheads="1"/>
          </p:cNvPicPr>
          <p:nvPr/>
        </p:nvPicPr>
        <p:blipFill>
          <a:blip r:embed="rId4"/>
          <a:srcRect/>
          <a:stretch>
            <a:fillRect/>
          </a:stretch>
        </p:blipFill>
        <p:spPr bwMode="auto">
          <a:xfrm>
            <a:off x="6301496" y="3657600"/>
            <a:ext cx="2842504" cy="320040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756E5E6C-3EDA-48BC-9CA6-183315329E48}"/>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4904974" y="940102"/>
            <a:ext cx="4043763" cy="5798696"/>
          </a:xfrm>
        </p:spPr>
      </p:pic>
      <p:sp>
        <p:nvSpPr>
          <p:cNvPr id="11" name="Title 10">
            <a:extLst>
              <a:ext uri="{FF2B5EF4-FFF2-40B4-BE49-F238E27FC236}">
                <a16:creationId xmlns:a16="http://schemas.microsoft.com/office/drawing/2014/main" id="{EEB2B396-B9EF-401A-8620-7E3E34AD6976}"/>
              </a:ext>
            </a:extLst>
          </p:cNvPr>
          <p:cNvSpPr>
            <a:spLocks noGrp="1"/>
          </p:cNvSpPr>
          <p:nvPr>
            <p:ph type="title"/>
          </p:nvPr>
        </p:nvSpPr>
        <p:spPr>
          <a:xfrm>
            <a:off x="98739" y="1"/>
            <a:ext cx="8952496" cy="723569"/>
          </a:xfrm>
          <a:solidFill>
            <a:schemeClr val="accent2">
              <a:lumMod val="75000"/>
            </a:schemeClr>
          </a:solidFill>
        </p:spPr>
        <p:txBody>
          <a:bodyPr>
            <a:normAutofit fontScale="90000"/>
          </a:bodyPr>
          <a:lstStyle/>
          <a:p>
            <a:pPr algn="ctr"/>
            <a:r>
              <a:rPr lang="en-IN" sz="2000" dirty="0">
                <a:solidFill>
                  <a:schemeClr val="bg1"/>
                </a:solidFill>
                <a:latin typeface="Arial Black" panose="020B0A04020102020204" pitchFamily="34" charset="0"/>
              </a:rPr>
              <a:t>	Two Day National Seminar on ‘Women’s Health : Miles to Go’      		on International Women’s Day March 8-9,2019</a:t>
            </a:r>
            <a:endParaRPr lang="en-US" sz="2000" dirty="0">
              <a:solidFill>
                <a:schemeClr val="bg1"/>
              </a:solidFill>
            </a:endParaRPr>
          </a:p>
        </p:txBody>
      </p:sp>
      <p:sp>
        <p:nvSpPr>
          <p:cNvPr id="3" name="Slide Number Placeholder 2">
            <a:extLst>
              <a:ext uri="{FF2B5EF4-FFF2-40B4-BE49-F238E27FC236}">
                <a16:creationId xmlns:a16="http://schemas.microsoft.com/office/drawing/2014/main" id="{306B1F39-2F16-4434-B507-3E616AE29B87}"/>
              </a:ext>
            </a:extLst>
          </p:cNvPr>
          <p:cNvSpPr>
            <a:spLocks noGrp="1"/>
          </p:cNvSpPr>
          <p:nvPr>
            <p:ph type="sldNum" sz="quarter" idx="4"/>
          </p:nvPr>
        </p:nvSpPr>
        <p:spPr/>
        <p:txBody>
          <a:bodyPr/>
          <a:lstStyle/>
          <a:p>
            <a:fld id="{3D3C4EEC-F499-4A7F-B67B-5709763315B6}" type="slidenum">
              <a:rPr lang="en-US" smtClean="0"/>
              <a:pPr/>
              <a:t>123</a:t>
            </a:fld>
            <a:endParaRPr lang="en-US" dirty="0"/>
          </a:p>
        </p:txBody>
      </p:sp>
      <p:pic>
        <p:nvPicPr>
          <p:cNvPr id="6" name="Picture Placeholder 5">
            <a:extLst>
              <a:ext uri="{FF2B5EF4-FFF2-40B4-BE49-F238E27FC236}">
                <a16:creationId xmlns:a16="http://schemas.microsoft.com/office/drawing/2014/main" id="{9E6F4CE6-2066-4F64-9D26-857142556F3D}"/>
              </a:ext>
            </a:extLst>
          </p:cNvPr>
          <p:cNvPicPr>
            <a:picLocks noGrp="1" noChangeAspect="1"/>
          </p:cNvPicPr>
          <p:nvPr>
            <p:ph type="pic" idx="11"/>
          </p:nvPr>
        </p:nvPicPr>
        <p:blipFill>
          <a:blip r:embed="rId3" cstate="email">
            <a:extLst>
              <a:ext uri="{28A0092B-C50C-407E-A947-70E740481C1C}">
                <a14:useLocalDpi xmlns:a14="http://schemas.microsoft.com/office/drawing/2010/main"/>
              </a:ext>
            </a:extLst>
          </a:blip>
          <a:srcRect/>
          <a:stretch>
            <a:fillRect/>
          </a:stretch>
        </p:blipFill>
        <p:spPr>
          <a:xfrm>
            <a:off x="2607195" y="955895"/>
            <a:ext cx="2084610" cy="2779480"/>
          </a:xfrm>
        </p:spPr>
      </p:pic>
      <p:pic>
        <p:nvPicPr>
          <p:cNvPr id="12" name="Picture Placeholder 11">
            <a:extLst>
              <a:ext uri="{FF2B5EF4-FFF2-40B4-BE49-F238E27FC236}">
                <a16:creationId xmlns:a16="http://schemas.microsoft.com/office/drawing/2014/main" id="{ACF8A353-4E0C-45C1-B795-39D9B7A79BB5}"/>
              </a:ext>
            </a:extLst>
          </p:cNvPr>
          <p:cNvPicPr>
            <a:picLocks noGrp="1" noChangeAspect="1"/>
          </p:cNvPicPr>
          <p:nvPr>
            <p:ph type="pic" idx="12"/>
          </p:nvPr>
        </p:nvPicPr>
        <p:blipFill>
          <a:blip r:embed="rId4" cstate="email">
            <a:extLst>
              <a:ext uri="{28A0092B-C50C-407E-A947-70E740481C1C}">
                <a14:useLocalDpi xmlns:a14="http://schemas.microsoft.com/office/drawing/2010/main"/>
              </a:ext>
            </a:extLst>
          </a:blip>
          <a:srcRect/>
          <a:stretch>
            <a:fillRect/>
          </a:stretch>
        </p:blipFill>
        <p:spPr>
          <a:xfrm>
            <a:off x="2533085" y="3959318"/>
            <a:ext cx="2084610" cy="2779480"/>
          </a:xfrm>
        </p:spPr>
      </p:pic>
      <p:pic>
        <p:nvPicPr>
          <p:cNvPr id="15" name="Picture Placeholder 14">
            <a:extLst>
              <a:ext uri="{FF2B5EF4-FFF2-40B4-BE49-F238E27FC236}">
                <a16:creationId xmlns:a16="http://schemas.microsoft.com/office/drawing/2014/main" id="{B8CA42A9-CE5B-41DE-B8C7-3CA96175BF71}"/>
              </a:ext>
            </a:extLst>
          </p:cNvPr>
          <p:cNvPicPr>
            <a:picLocks noGrp="1" noChangeAspect="1"/>
          </p:cNvPicPr>
          <p:nvPr>
            <p:ph type="pic" idx="14"/>
          </p:nvPr>
        </p:nvPicPr>
        <p:blipFill>
          <a:blip r:embed="rId5" cstate="email">
            <a:extLst>
              <a:ext uri="{28A0092B-C50C-407E-A947-70E740481C1C}">
                <a14:useLocalDpi xmlns:a14="http://schemas.microsoft.com/office/drawing/2010/main"/>
              </a:ext>
            </a:extLst>
          </a:blip>
          <a:srcRect/>
          <a:stretch>
            <a:fillRect/>
          </a:stretch>
        </p:blipFill>
        <p:spPr>
          <a:xfrm>
            <a:off x="195262" y="2727324"/>
            <a:ext cx="2050544" cy="1983521"/>
          </a:xfrm>
        </p:spPr>
      </p:pic>
      <p:pic>
        <p:nvPicPr>
          <p:cNvPr id="20" name="Picture Placeholder 19">
            <a:extLst>
              <a:ext uri="{FF2B5EF4-FFF2-40B4-BE49-F238E27FC236}">
                <a16:creationId xmlns:a16="http://schemas.microsoft.com/office/drawing/2014/main" id="{DC43F0C3-0C70-4D98-90C1-E418023BF172}"/>
              </a:ext>
            </a:extLst>
          </p:cNvPr>
          <p:cNvPicPr>
            <a:picLocks noGrp="1" noChangeAspect="1"/>
          </p:cNvPicPr>
          <p:nvPr>
            <p:ph type="pic" idx="15"/>
          </p:nvPr>
        </p:nvPicPr>
        <p:blipFill>
          <a:blip r:embed="rId6" cstate="email">
            <a:extLst>
              <a:ext uri="{28A0092B-C50C-407E-A947-70E740481C1C}">
                <a14:useLocalDpi xmlns:a14="http://schemas.microsoft.com/office/drawing/2010/main"/>
              </a:ext>
            </a:extLst>
          </a:blip>
          <a:srcRect/>
          <a:stretch>
            <a:fillRect/>
          </a:stretch>
        </p:blipFill>
        <p:spPr>
          <a:xfrm>
            <a:off x="208318" y="4727328"/>
            <a:ext cx="2084610" cy="2221811"/>
          </a:xfrm>
        </p:spPr>
      </p:pic>
      <p:pic>
        <p:nvPicPr>
          <p:cNvPr id="5" name="Picture 4">
            <a:extLst>
              <a:ext uri="{FF2B5EF4-FFF2-40B4-BE49-F238E27FC236}">
                <a16:creationId xmlns:a16="http://schemas.microsoft.com/office/drawing/2014/main" id="{49279A09-10F8-49D1-B4AC-28328C6714E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654" y="787758"/>
            <a:ext cx="2193274" cy="1923083"/>
          </a:xfrm>
          <a:prstGeom prst="rect">
            <a:avLst/>
          </a:prstGeom>
        </p:spPr>
      </p:pic>
    </p:spTree>
    <p:extLst>
      <p:ext uri="{BB962C8B-B14F-4D97-AF65-F5344CB8AC3E}">
        <p14:creationId xmlns:p14="http://schemas.microsoft.com/office/powerpoint/2010/main" val="2826137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4CF1F4C-D0A4-44C9-A3BD-8340CEA855CA}"/>
              </a:ext>
            </a:extLst>
          </p:cNvPr>
          <p:cNvPicPr>
            <a:picLocks noGrp="1" noChangeAspect="1"/>
          </p:cNvPicPr>
          <p:nvPr>
            <p:ph type="pic" idx="15"/>
          </p:nvPr>
        </p:nvPicPr>
        <p:blipFill>
          <a:blip r:embed="rId2" cstate="email">
            <a:extLst>
              <a:ext uri="{28A0092B-C50C-407E-A947-70E740481C1C}">
                <a14:useLocalDpi xmlns:a14="http://schemas.microsoft.com/office/drawing/2010/main"/>
              </a:ext>
            </a:extLst>
          </a:blip>
          <a:srcRect/>
          <a:stretch>
            <a:fillRect/>
          </a:stretch>
        </p:blipFill>
        <p:spPr>
          <a:xfrm rot="8771">
            <a:off x="2720740" y="884988"/>
            <a:ext cx="3971186" cy="5746044"/>
          </a:xfrm>
        </p:spPr>
      </p:pic>
      <p:pic>
        <p:nvPicPr>
          <p:cNvPr id="10" name="Picture Placeholder 9">
            <a:extLst>
              <a:ext uri="{FF2B5EF4-FFF2-40B4-BE49-F238E27FC236}">
                <a16:creationId xmlns:a16="http://schemas.microsoft.com/office/drawing/2014/main" id="{5CAA9C6D-133E-41E9-BFE7-206AF2E10B58}"/>
              </a:ext>
            </a:extLst>
          </p:cNvPr>
          <p:cNvPicPr>
            <a:picLocks noGrp="1" noChangeAspect="1"/>
          </p:cNvPicPr>
          <p:nvPr>
            <p:ph type="pic" idx="20"/>
          </p:nvPr>
        </p:nvPicPr>
        <p:blipFill>
          <a:blip r:embed="rId3" cstate="email">
            <a:extLst>
              <a:ext uri="{28A0092B-C50C-407E-A947-70E740481C1C}">
                <a14:useLocalDpi xmlns:a14="http://schemas.microsoft.com/office/drawing/2010/main"/>
              </a:ext>
            </a:extLst>
          </a:blip>
          <a:srcRect/>
          <a:stretch>
            <a:fillRect/>
          </a:stretch>
        </p:blipFill>
        <p:spPr>
          <a:xfrm>
            <a:off x="478133" y="879932"/>
            <a:ext cx="2057400" cy="2743200"/>
          </a:xfrm>
        </p:spPr>
      </p:pic>
      <p:sp>
        <p:nvSpPr>
          <p:cNvPr id="15" name="Title 14">
            <a:extLst>
              <a:ext uri="{FF2B5EF4-FFF2-40B4-BE49-F238E27FC236}">
                <a16:creationId xmlns:a16="http://schemas.microsoft.com/office/drawing/2014/main" id="{E0ABF711-4378-462F-B77E-E89988F401A1}"/>
              </a:ext>
            </a:extLst>
          </p:cNvPr>
          <p:cNvSpPr>
            <a:spLocks noGrp="1"/>
          </p:cNvSpPr>
          <p:nvPr>
            <p:ph type="title"/>
          </p:nvPr>
        </p:nvSpPr>
        <p:spPr>
          <a:xfrm>
            <a:off x="42408" y="-32719"/>
            <a:ext cx="9938204" cy="589310"/>
          </a:xfrm>
        </p:spPr>
        <p:txBody>
          <a:bodyPr>
            <a:normAutofit fontScale="90000"/>
          </a:bodyPr>
          <a:lstStyle/>
          <a:p>
            <a:r>
              <a:rPr lang="en-IN" dirty="0">
                <a:solidFill>
                  <a:schemeClr val="accent4">
                    <a:lumMod val="50000"/>
                  </a:schemeClr>
                </a:solidFill>
                <a:latin typeface="Arial Black" panose="020B0A04020102020204" pitchFamily="34" charset="0"/>
              </a:rPr>
              <a:t>  </a:t>
            </a:r>
            <a:endParaRPr lang="en-US" dirty="0">
              <a:solidFill>
                <a:srgbClr val="C00000"/>
              </a:solidFill>
            </a:endParaRPr>
          </a:p>
        </p:txBody>
      </p:sp>
      <p:sp>
        <p:nvSpPr>
          <p:cNvPr id="2" name="Slide Number Placeholder 1">
            <a:extLst>
              <a:ext uri="{FF2B5EF4-FFF2-40B4-BE49-F238E27FC236}">
                <a16:creationId xmlns:a16="http://schemas.microsoft.com/office/drawing/2014/main" id="{6F7F30B1-345E-4315-9446-F1300E86D063}"/>
              </a:ext>
            </a:extLst>
          </p:cNvPr>
          <p:cNvSpPr>
            <a:spLocks noGrp="1"/>
          </p:cNvSpPr>
          <p:nvPr>
            <p:ph type="sldNum" sz="quarter" idx="4"/>
          </p:nvPr>
        </p:nvSpPr>
        <p:spPr/>
        <p:txBody>
          <a:bodyPr/>
          <a:lstStyle/>
          <a:p>
            <a:fld id="{3D3C4EEC-F499-4A7F-B67B-5709763315B6}" type="slidenum">
              <a:rPr lang="en-US" smtClean="0"/>
              <a:pPr/>
              <a:t>124</a:t>
            </a:fld>
            <a:endParaRPr lang="en-US" dirty="0"/>
          </a:p>
        </p:txBody>
      </p:sp>
      <p:pic>
        <p:nvPicPr>
          <p:cNvPr id="14" name="Picture Placeholder 13">
            <a:extLst>
              <a:ext uri="{FF2B5EF4-FFF2-40B4-BE49-F238E27FC236}">
                <a16:creationId xmlns:a16="http://schemas.microsoft.com/office/drawing/2014/main" id="{08B6C39F-0007-48D6-BA41-FD9ED350F51F}"/>
              </a:ext>
            </a:extLst>
          </p:cNvPr>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478133" y="3888008"/>
            <a:ext cx="2057400" cy="2743200"/>
          </a:xfrm>
        </p:spPr>
      </p:pic>
      <p:pic>
        <p:nvPicPr>
          <p:cNvPr id="17" name="Picture Placeholder 16">
            <a:extLst>
              <a:ext uri="{FF2B5EF4-FFF2-40B4-BE49-F238E27FC236}">
                <a16:creationId xmlns:a16="http://schemas.microsoft.com/office/drawing/2014/main" id="{2B06C9B4-124C-45D5-A3A3-1D1F3B9399E0}"/>
              </a:ext>
            </a:extLst>
          </p:cNvPr>
          <p:cNvPicPr>
            <a:picLocks noGrp="1" noChangeAspect="1"/>
          </p:cNvPicPr>
          <p:nvPr>
            <p:ph type="pic" idx="22"/>
          </p:nvPr>
        </p:nvPicPr>
        <p:blipFill>
          <a:blip r:embed="rId5" cstate="email">
            <a:extLst>
              <a:ext uri="{28A0092B-C50C-407E-A947-70E740481C1C}">
                <a14:useLocalDpi xmlns:a14="http://schemas.microsoft.com/office/drawing/2010/main"/>
              </a:ext>
            </a:extLst>
          </a:blip>
          <a:srcRect/>
          <a:stretch>
            <a:fillRect/>
          </a:stretch>
        </p:blipFill>
        <p:spPr>
          <a:xfrm>
            <a:off x="6878282" y="879931"/>
            <a:ext cx="2184552" cy="2912736"/>
          </a:xfrm>
        </p:spPr>
      </p:pic>
      <p:pic>
        <p:nvPicPr>
          <p:cNvPr id="19" name="Picture Placeholder 18">
            <a:extLst>
              <a:ext uri="{FF2B5EF4-FFF2-40B4-BE49-F238E27FC236}">
                <a16:creationId xmlns:a16="http://schemas.microsoft.com/office/drawing/2014/main" id="{11583229-B1B5-41AB-999E-70F6FB7F7872}"/>
              </a:ext>
            </a:extLst>
          </p:cNvPr>
          <p:cNvPicPr>
            <a:picLocks noGrp="1" noChangeAspect="1"/>
          </p:cNvPicPr>
          <p:nvPr>
            <p:ph type="pic" idx="23"/>
          </p:nvPr>
        </p:nvPicPr>
        <p:blipFill>
          <a:blip r:embed="rId6" cstate="email">
            <a:extLst>
              <a:ext uri="{28A0092B-C50C-407E-A947-70E740481C1C}">
                <a14:useLocalDpi xmlns:a14="http://schemas.microsoft.com/office/drawing/2010/main"/>
              </a:ext>
            </a:extLst>
          </a:blip>
          <a:srcRect/>
          <a:stretch>
            <a:fillRect/>
          </a:stretch>
        </p:blipFill>
        <p:spPr>
          <a:xfrm>
            <a:off x="6920967" y="3888006"/>
            <a:ext cx="2057400" cy="2743199"/>
          </a:xfrm>
        </p:spPr>
      </p:pic>
      <p:sp>
        <p:nvSpPr>
          <p:cNvPr id="9" name="Rectangle 8"/>
          <p:cNvSpPr/>
          <p:nvPr/>
        </p:nvSpPr>
        <p:spPr>
          <a:xfrm>
            <a:off x="0" y="31797"/>
            <a:ext cx="9144000" cy="584775"/>
          </a:xfrm>
          <a:prstGeom prst="rect">
            <a:avLst/>
          </a:prstGeom>
          <a:solidFill>
            <a:schemeClr val="accent2">
              <a:lumMod val="75000"/>
            </a:schemeClr>
          </a:solidFill>
        </p:spPr>
        <p:txBody>
          <a:bodyPr wrap="square">
            <a:spAutoFit/>
          </a:bodyPr>
          <a:lstStyle/>
          <a:p>
            <a:pPr algn="ctr"/>
            <a:r>
              <a:rPr lang="en-IN" sz="3200" dirty="0">
                <a:solidFill>
                  <a:schemeClr val="bg1"/>
                </a:solidFill>
                <a:latin typeface="Arial Black" panose="020B0A04020102020204" pitchFamily="34" charset="0"/>
              </a:rPr>
              <a:t>MODEL ELECTORAL LITERACY CLUB</a:t>
            </a:r>
            <a:endParaRPr lang="en-US" sz="3200" dirty="0">
              <a:solidFill>
                <a:schemeClr val="bg1"/>
              </a:solidFill>
            </a:endParaRPr>
          </a:p>
        </p:txBody>
      </p:sp>
    </p:spTree>
    <p:extLst>
      <p:ext uri="{BB962C8B-B14F-4D97-AF65-F5344CB8AC3E}">
        <p14:creationId xmlns:p14="http://schemas.microsoft.com/office/powerpoint/2010/main" val="3577251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dmin\Desktop\CHAMBER PPT\MMC Development Pic for NAAC\IMG-20190226-WA0103.jpg"/>
          <p:cNvPicPr>
            <a:picLocks noGrp="1" noChangeAspect="1" noChangeArrowheads="1"/>
          </p:cNvPicPr>
          <p:nvPr>
            <p:ph type="pic" idx="1"/>
          </p:nvPr>
        </p:nvPicPr>
        <p:blipFill>
          <a:blip r:embed="rId2" cstate="email">
            <a:extLst>
              <a:ext uri="{28A0092B-C50C-407E-A947-70E740481C1C}">
                <a14:useLocalDpi xmlns:a14="http://schemas.microsoft.com/office/drawing/2010/main"/>
              </a:ext>
            </a:extLst>
          </a:blip>
          <a:srcRect/>
          <a:stretch>
            <a:fillRect/>
          </a:stretch>
        </p:blipFill>
        <p:spPr bwMode="auto">
          <a:xfrm>
            <a:off x="2446596" y="1146992"/>
            <a:ext cx="3153130" cy="514002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magadhmahilacollege.org/wp-content/uploads/2019/03/solid-waste-management-3-1024x768.jpeg"/>
          <p:cNvPicPr>
            <a:picLocks noGrp="1" noChangeAspect="1" noChangeArrowheads="1"/>
          </p:cNvPicPr>
          <p:nvPr>
            <p:ph type="pic" idx="14"/>
          </p:nvPr>
        </p:nvPicPr>
        <p:blipFill>
          <a:blip r:embed="rId3" cstate="email">
            <a:extLst>
              <a:ext uri="{28A0092B-C50C-407E-A947-70E740481C1C}">
                <a14:useLocalDpi xmlns:a14="http://schemas.microsoft.com/office/drawing/2010/main"/>
              </a:ext>
            </a:extLst>
          </a:blip>
          <a:srcRect/>
          <a:stretch>
            <a:fillRect/>
          </a:stretch>
        </p:blipFill>
        <p:spPr bwMode="auto">
          <a:xfrm>
            <a:off x="4954033" y="2708849"/>
            <a:ext cx="4093526" cy="3578163"/>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magadhmahilacollege.org/wp-content/uploads/2019/03/solid-waste-management-2-1024x768.jpeg"/>
          <p:cNvPicPr>
            <a:picLocks noGrp="1" noChangeAspect="1" noChangeArrowheads="1"/>
          </p:cNvPicPr>
          <p:nvPr>
            <p:ph type="pic" idx="13"/>
          </p:nvPr>
        </p:nvPicPr>
        <p:blipFill>
          <a:blip r:embed="rId4" cstate="email">
            <a:extLst>
              <a:ext uri="{28A0092B-C50C-407E-A947-70E740481C1C}">
                <a14:useLocalDpi xmlns:a14="http://schemas.microsoft.com/office/drawing/2010/main"/>
              </a:ext>
            </a:extLst>
          </a:blip>
          <a:srcRect/>
          <a:stretch>
            <a:fillRect/>
          </a:stretch>
        </p:blipFill>
        <p:spPr bwMode="auto">
          <a:xfrm>
            <a:off x="60843" y="2594741"/>
            <a:ext cx="3031445" cy="36922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6C315BB-81B0-4942-B82E-5B0850996A87}"/>
              </a:ext>
            </a:extLst>
          </p:cNvPr>
          <p:cNvSpPr txBox="1"/>
          <p:nvPr/>
        </p:nvSpPr>
        <p:spPr>
          <a:xfrm>
            <a:off x="0" y="18269"/>
            <a:ext cx="9144000" cy="584775"/>
          </a:xfrm>
          <a:prstGeom prst="rect">
            <a:avLst/>
          </a:prstGeom>
          <a:solidFill>
            <a:schemeClr val="accent6">
              <a:lumMod val="75000"/>
            </a:schemeClr>
          </a:solidFill>
        </p:spPr>
        <p:txBody>
          <a:bodyPr wrap="square" rtlCol="0">
            <a:spAutoFit/>
          </a:bodyPr>
          <a:lstStyle/>
          <a:p>
            <a:pPr algn="ctr"/>
            <a:r>
              <a:rPr lang="en-US" sz="3200" dirty="0">
                <a:latin typeface="Arial Black" panose="020B0A04020102020204" pitchFamily="34" charset="0"/>
              </a:rPr>
              <a:t>Solid &amp; Liquid Waste Management</a:t>
            </a:r>
            <a:endParaRPr lang="en-IN" sz="3200" dirty="0"/>
          </a:p>
        </p:txBody>
      </p:sp>
    </p:spTree>
    <p:extLst>
      <p:ext uri="{BB962C8B-B14F-4D97-AF65-F5344CB8AC3E}">
        <p14:creationId xmlns:p14="http://schemas.microsoft.com/office/powerpoint/2010/main" val="4002051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666082"/>
            <a:ext cx="4426225" cy="830997"/>
          </a:xfrm>
          <a:prstGeom prst="rect">
            <a:avLst/>
          </a:prstGeom>
        </p:spPr>
        <p:txBody>
          <a:bodyPr wrap="square">
            <a:spAutoFit/>
          </a:bodyPr>
          <a:lstStyle/>
          <a:p>
            <a:r>
              <a:rPr lang="en-IN" sz="2400" dirty="0">
                <a:solidFill>
                  <a:srgbClr val="C00000"/>
                </a:solidFill>
                <a:latin typeface="Arial Black" panose="020B0A04020102020204" pitchFamily="34" charset="0"/>
              </a:rPr>
              <a:t>INTERNATIONAL WOMEN’S DAY  </a:t>
            </a:r>
            <a:endParaRPr lang="en-US" sz="2400" dirty="0"/>
          </a:p>
        </p:txBody>
      </p:sp>
      <p:pic>
        <p:nvPicPr>
          <p:cNvPr id="2051" name="Picture 3" descr="E:\Programm List &amp; Photo\08.03.2018 Women's Day\IMG-20180308-WA0024.jpg"/>
          <p:cNvPicPr>
            <a:picLocks noGrp="1" noChangeAspect="1" noChangeArrowheads="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209117" y="602022"/>
            <a:ext cx="4115943" cy="48737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Programm List &amp; Photo\28.02.2018 Science Day\IMG-20180228-WA0012.jpg"/>
          <p:cNvPicPr>
            <a:picLocks noGrp="1" noChangeAspect="1" noChangeArrowheads="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bwMode="auto">
          <a:xfrm>
            <a:off x="4686300" y="602022"/>
            <a:ext cx="4114800" cy="48737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781912" y="5794313"/>
            <a:ext cx="3923575" cy="461665"/>
          </a:xfrm>
          <a:prstGeom prst="rect">
            <a:avLst/>
          </a:prstGeom>
        </p:spPr>
        <p:txBody>
          <a:bodyPr wrap="none">
            <a:spAutoFit/>
          </a:bodyPr>
          <a:lstStyle/>
          <a:p>
            <a:r>
              <a:rPr lang="en-IN" sz="2400" dirty="0">
                <a:solidFill>
                  <a:srgbClr val="C00000"/>
                </a:solidFill>
                <a:latin typeface="Arial Black" panose="020B0A04020102020204" pitchFamily="34" charset="0"/>
              </a:rPr>
              <a:t>            SCIENCE DAY  </a:t>
            </a:r>
            <a:endParaRPr lang="en-US" sz="2400" dirty="0"/>
          </a:p>
        </p:txBody>
      </p:sp>
    </p:spTree>
    <p:extLst>
      <p:ext uri="{BB962C8B-B14F-4D97-AF65-F5344CB8AC3E}">
        <p14:creationId xmlns:p14="http://schemas.microsoft.com/office/powerpoint/2010/main" val="1919949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2643"/>
            <a:ext cx="9120851" cy="553998"/>
          </a:xfrm>
          <a:prstGeom prst="rect">
            <a:avLst/>
          </a:prstGeom>
          <a:solidFill>
            <a:schemeClr val="accent2">
              <a:lumMod val="75000"/>
            </a:schemeClr>
          </a:solidFill>
        </p:spPr>
        <p:txBody>
          <a:bodyPr wrap="square">
            <a:spAutoFit/>
          </a:bodyPr>
          <a:lstStyle/>
          <a:p>
            <a:pPr algn="ctr"/>
            <a:r>
              <a:rPr lang="en-IN" sz="3000" dirty="0">
                <a:solidFill>
                  <a:schemeClr val="bg1"/>
                </a:solidFill>
                <a:latin typeface="Arial Black" panose="020B0A04020102020204" pitchFamily="34" charset="0"/>
              </a:rPr>
              <a:t>        NDRF MOCK DRILL </a:t>
            </a:r>
            <a:endParaRPr lang="en-US" sz="3000" dirty="0">
              <a:solidFill>
                <a:schemeClr val="bg1"/>
              </a:solidFill>
            </a:endParaRPr>
          </a:p>
        </p:txBody>
      </p:sp>
      <p:pic>
        <p:nvPicPr>
          <p:cNvPr id="4" name="Picture 3">
            <a:extLst>
              <a:ext uri="{FF2B5EF4-FFF2-40B4-BE49-F238E27FC236}">
                <a16:creationId xmlns:a16="http://schemas.microsoft.com/office/drawing/2014/main" id="{C1BD44DA-BEA5-4301-B18D-BE07181817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498118" y="1202860"/>
            <a:ext cx="6002131" cy="5005896"/>
          </a:xfrm>
          <a:prstGeom prst="rect">
            <a:avLst/>
          </a:prstGeom>
        </p:spPr>
      </p:pic>
      <p:pic>
        <p:nvPicPr>
          <p:cNvPr id="4098" name="Picture 2" descr="E:\Programm List &amp; Photo\16.04.2018 NDRF Mock Drill\NDRF Mock Dril 16.4 (4).jpg"/>
          <p:cNvPicPr>
            <a:picLocks noGrp="1" noChangeAspect="1" noChangeArrowheads="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bwMode="auto">
          <a:xfrm>
            <a:off x="5005896" y="858035"/>
            <a:ext cx="3952907" cy="588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969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444B0-A0C7-42C4-BDA3-0B2EB5CDF3D6}"/>
              </a:ext>
            </a:extLst>
          </p:cNvPr>
          <p:cNvSpPr>
            <a:spLocks noGrp="1"/>
          </p:cNvSpPr>
          <p:nvPr>
            <p:ph type="title"/>
          </p:nvPr>
        </p:nvSpPr>
        <p:spPr>
          <a:xfrm>
            <a:off x="0" y="1"/>
            <a:ext cx="9144000" cy="560937"/>
          </a:xfrm>
          <a:solidFill>
            <a:schemeClr val="accent2">
              <a:lumMod val="75000"/>
            </a:schemeClr>
          </a:solidFill>
        </p:spPr>
        <p:txBody>
          <a:bodyPr>
            <a:normAutofit/>
          </a:bodyPr>
          <a:lstStyle/>
          <a:p>
            <a:pPr algn="ctr"/>
            <a:r>
              <a:rPr lang="en-IN" sz="2800" dirty="0">
                <a:solidFill>
                  <a:schemeClr val="bg1"/>
                </a:solidFill>
                <a:latin typeface="Arial Black" panose="020B0A04020102020204" pitchFamily="34" charset="0"/>
              </a:rPr>
              <a:t>         SOCIAL RESPONSIBILITY  </a:t>
            </a:r>
          </a:p>
        </p:txBody>
      </p:sp>
      <p:pic>
        <p:nvPicPr>
          <p:cNvPr id="14" name="Picture Placeholder 13">
            <a:extLst>
              <a:ext uri="{FF2B5EF4-FFF2-40B4-BE49-F238E27FC236}">
                <a16:creationId xmlns:a16="http://schemas.microsoft.com/office/drawing/2014/main" id="{FBBA446A-6F3B-4D50-A454-320019BA6F3A}"/>
              </a:ext>
            </a:extLst>
          </p:cNvPr>
          <p:cNvPicPr>
            <a:picLocks noGrp="1" noChangeAspect="1"/>
          </p:cNvPicPr>
          <p:nvPr>
            <p:ph type="pic" idx="18"/>
          </p:nvPr>
        </p:nvPicPr>
        <p:blipFill>
          <a:blip r:embed="rId2" cstate="email">
            <a:extLst>
              <a:ext uri="{28A0092B-C50C-407E-A947-70E740481C1C}">
                <a14:useLocalDpi xmlns:a14="http://schemas.microsoft.com/office/drawing/2010/main"/>
              </a:ext>
            </a:extLst>
          </a:blip>
          <a:srcRect/>
          <a:stretch>
            <a:fillRect/>
          </a:stretch>
        </p:blipFill>
        <p:spPr>
          <a:xfrm rot="16200000">
            <a:off x="628289" y="400204"/>
            <a:ext cx="2406525" cy="3254525"/>
          </a:xfrm>
          <a:prstGeom prst="rect">
            <a:avLst/>
          </a:prstGeom>
        </p:spPr>
      </p:pic>
      <p:pic>
        <p:nvPicPr>
          <p:cNvPr id="16" name="Picture Placeholder 15">
            <a:extLst>
              <a:ext uri="{FF2B5EF4-FFF2-40B4-BE49-F238E27FC236}">
                <a16:creationId xmlns:a16="http://schemas.microsoft.com/office/drawing/2014/main" id="{4B09AD2D-2EB3-434D-837E-5A9DCF2855DA}"/>
              </a:ext>
            </a:extLst>
          </p:cNvPr>
          <p:cNvPicPr>
            <a:picLocks noGrp="1" noChangeAspect="1"/>
          </p:cNvPicPr>
          <p:nvPr>
            <p:ph type="pic" idx="20"/>
          </p:nvPr>
        </p:nvPicPr>
        <p:blipFill>
          <a:blip r:embed="rId3" cstate="email">
            <a:extLst>
              <a:ext uri="{28A0092B-C50C-407E-A947-70E740481C1C}">
                <a14:useLocalDpi xmlns:a14="http://schemas.microsoft.com/office/drawing/2010/main"/>
              </a:ext>
            </a:extLst>
          </a:blip>
          <a:srcRect/>
          <a:stretch>
            <a:fillRect/>
          </a:stretch>
        </p:blipFill>
        <p:spPr>
          <a:xfrm rot="16200000">
            <a:off x="4005985" y="391775"/>
            <a:ext cx="2406526" cy="3254526"/>
          </a:xfrm>
        </p:spPr>
      </p:pic>
      <p:pic>
        <p:nvPicPr>
          <p:cNvPr id="18" name="Picture Placeholder 17">
            <a:extLst>
              <a:ext uri="{FF2B5EF4-FFF2-40B4-BE49-F238E27FC236}">
                <a16:creationId xmlns:a16="http://schemas.microsoft.com/office/drawing/2014/main" id="{DFF21B24-207E-4DB2-8288-9FFAC7F03AF4}"/>
              </a:ext>
            </a:extLst>
          </p:cNvPr>
          <p:cNvPicPr>
            <a:picLocks noGrp="1" noChangeAspect="1"/>
          </p:cNvPicPr>
          <p:nvPr>
            <p:ph type="pic" idx="22"/>
          </p:nvPr>
        </p:nvPicPr>
        <p:blipFill>
          <a:blip r:embed="rId4" cstate="email">
            <a:extLst>
              <a:ext uri="{28A0092B-C50C-407E-A947-70E740481C1C}">
                <a14:useLocalDpi xmlns:a14="http://schemas.microsoft.com/office/drawing/2010/main"/>
              </a:ext>
            </a:extLst>
          </a:blip>
          <a:srcRect/>
          <a:stretch>
            <a:fillRect/>
          </a:stretch>
        </p:blipFill>
        <p:spPr>
          <a:xfrm rot="16200000">
            <a:off x="591352" y="2963030"/>
            <a:ext cx="2917957" cy="3946173"/>
          </a:xfrm>
        </p:spPr>
      </p:pic>
      <p:pic>
        <p:nvPicPr>
          <p:cNvPr id="6" name="Content Placeholder 5">
            <a:extLst>
              <a:ext uri="{FF2B5EF4-FFF2-40B4-BE49-F238E27FC236}">
                <a16:creationId xmlns:a16="http://schemas.microsoft.com/office/drawing/2014/main" id="{015D765B-64AD-4A88-A2B8-129EA5264F6E}"/>
              </a:ext>
            </a:extLst>
          </p:cNvPr>
          <p:cNvPicPr>
            <a:picLocks noGrp="1" noChangeAspect="1"/>
          </p:cNvPicPr>
          <p:nvPr>
            <p:ph type="pic" idx="17"/>
          </p:nvPr>
        </p:nvPicPr>
        <p:blipFill>
          <a:blip r:embed="rId5" cstate="email">
            <a:extLst>
              <a:ext uri="{28A0092B-C50C-407E-A947-70E740481C1C}">
                <a14:useLocalDpi xmlns:a14="http://schemas.microsoft.com/office/drawing/2010/main"/>
              </a:ext>
            </a:extLst>
          </a:blip>
          <a:srcRect/>
          <a:stretch>
            <a:fillRect/>
          </a:stretch>
        </p:blipFill>
        <p:spPr>
          <a:xfrm>
            <a:off x="6490945" y="770492"/>
            <a:ext cx="2653055" cy="3587926"/>
          </a:xfrm>
        </p:spPr>
      </p:pic>
      <p:pic>
        <p:nvPicPr>
          <p:cNvPr id="20" name="Picture Placeholder 19">
            <a:extLst>
              <a:ext uri="{FF2B5EF4-FFF2-40B4-BE49-F238E27FC236}">
                <a16:creationId xmlns:a16="http://schemas.microsoft.com/office/drawing/2014/main" id="{A41F4297-6762-427D-95FE-84EB0E1AF35E}"/>
              </a:ext>
            </a:extLst>
          </p:cNvPr>
          <p:cNvPicPr>
            <a:picLocks noGrp="1" noChangeAspect="1"/>
          </p:cNvPicPr>
          <p:nvPr>
            <p:ph type="pic" idx="19"/>
          </p:nvPr>
        </p:nvPicPr>
        <p:blipFill>
          <a:blip r:embed="rId6" cstate="email">
            <a:extLst>
              <a:ext uri="{28A0092B-C50C-407E-A947-70E740481C1C}">
                <a14:useLocalDpi xmlns:a14="http://schemas.microsoft.com/office/drawing/2010/main"/>
              </a:ext>
            </a:extLst>
          </a:blip>
          <a:srcRect/>
          <a:stretch>
            <a:fillRect/>
          </a:stretch>
        </p:blipFill>
        <p:spPr>
          <a:xfrm rot="16200000">
            <a:off x="3902474" y="3059728"/>
            <a:ext cx="2557240" cy="2843788"/>
          </a:xfrm>
        </p:spPr>
      </p:pic>
      <p:pic>
        <p:nvPicPr>
          <p:cNvPr id="22" name="Picture Placeholder 21">
            <a:extLst>
              <a:ext uri="{FF2B5EF4-FFF2-40B4-BE49-F238E27FC236}">
                <a16:creationId xmlns:a16="http://schemas.microsoft.com/office/drawing/2014/main" id="{579462BD-3FA4-497A-991D-7568E049644A}"/>
              </a:ext>
            </a:extLst>
          </p:cNvPr>
          <p:cNvPicPr>
            <a:picLocks noGrp="1" noChangeAspect="1"/>
          </p:cNvPicPr>
          <p:nvPr>
            <p:ph type="pic" idx="21"/>
          </p:nvPr>
        </p:nvPicPr>
        <p:blipFill>
          <a:blip r:embed="rId7" cstate="email">
            <a:extLst>
              <a:ext uri="{28A0092B-C50C-407E-A947-70E740481C1C}">
                <a14:useLocalDpi xmlns:a14="http://schemas.microsoft.com/office/drawing/2010/main"/>
              </a:ext>
            </a:extLst>
          </a:blip>
          <a:srcRect/>
          <a:stretch>
            <a:fillRect/>
          </a:stretch>
        </p:blipFill>
        <p:spPr>
          <a:xfrm rot="16200000">
            <a:off x="6399342" y="4148486"/>
            <a:ext cx="2270189" cy="3070148"/>
          </a:xfrm>
        </p:spPr>
      </p:pic>
    </p:spTree>
    <p:extLst>
      <p:ext uri="{BB962C8B-B14F-4D97-AF65-F5344CB8AC3E}">
        <p14:creationId xmlns:p14="http://schemas.microsoft.com/office/powerpoint/2010/main" val="1062942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469868-8D54-42D5-8138-441A4DB45910}"/>
              </a:ext>
            </a:extLst>
          </p:cNvPr>
          <p:cNvSpPr>
            <a:spLocks noGrp="1"/>
          </p:cNvSpPr>
          <p:nvPr>
            <p:ph type="title"/>
          </p:nvPr>
        </p:nvSpPr>
        <p:spPr>
          <a:xfrm>
            <a:off x="31556" y="42177"/>
            <a:ext cx="9112443" cy="532435"/>
          </a:xfrm>
          <a:solidFill>
            <a:schemeClr val="accent2">
              <a:lumMod val="75000"/>
            </a:schemeClr>
          </a:solidFill>
        </p:spPr>
        <p:txBody>
          <a:bodyPr>
            <a:normAutofit/>
          </a:bodyPr>
          <a:lstStyle/>
          <a:p>
            <a:pPr algn="ctr"/>
            <a:r>
              <a:rPr lang="en-IN" sz="3200" dirty="0">
                <a:solidFill>
                  <a:schemeClr val="bg1"/>
                </a:solidFill>
                <a:latin typeface="Arial Black" panose="020B0A04020102020204" pitchFamily="34" charset="0"/>
                <a:ea typeface="+mn-ea"/>
                <a:cs typeface="+mn-cs"/>
              </a:rPr>
              <a:t>Best Practices</a:t>
            </a:r>
          </a:p>
        </p:txBody>
      </p:sp>
      <p:pic>
        <p:nvPicPr>
          <p:cNvPr id="7" name="Content Placeholder 4">
            <a:extLst>
              <a:ext uri="{FF2B5EF4-FFF2-40B4-BE49-F238E27FC236}">
                <a16:creationId xmlns:a16="http://schemas.microsoft.com/office/drawing/2014/main" id="{3AA4ED4E-EA47-4F4B-BC02-257A5AE9D9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907" y="574612"/>
            <a:ext cx="4261593" cy="6121339"/>
          </a:xfrm>
          <a:prstGeom prst="rect">
            <a:avLst/>
          </a:prstGeom>
        </p:spPr>
      </p:pic>
      <p:pic>
        <p:nvPicPr>
          <p:cNvPr id="9" name="Picture 8">
            <a:extLst>
              <a:ext uri="{FF2B5EF4-FFF2-40B4-BE49-F238E27FC236}">
                <a16:creationId xmlns:a16="http://schemas.microsoft.com/office/drawing/2014/main" id="{A6CC6898-21F4-449F-BE39-B2B4482220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81500" y="995421"/>
            <a:ext cx="4642593" cy="5613773"/>
          </a:xfrm>
          <a:prstGeom prst="rect">
            <a:avLst/>
          </a:prstGeom>
        </p:spPr>
      </p:pic>
    </p:spTree>
    <p:extLst>
      <p:ext uri="{BB962C8B-B14F-4D97-AF65-F5344CB8AC3E}">
        <p14:creationId xmlns:p14="http://schemas.microsoft.com/office/powerpoint/2010/main" val="2257396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673342"/>
          </a:xfr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n-US" sz="3800" i="1" dirty="0">
                <a:ln w="18415" cmpd="sng">
                  <a:solidFill>
                    <a:srgbClr val="FFFFFF"/>
                  </a:solidFill>
                  <a:prstDash val="solid"/>
                </a:ln>
                <a:solidFill>
                  <a:schemeClr val="bg2"/>
                </a:solidFill>
                <a:effectLst>
                  <a:outerShdw blurRad="63500" dir="3600000" algn="tl" rotWithShape="0">
                    <a:srgbClr val="000000">
                      <a:alpha val="70000"/>
                    </a:srgbClr>
                  </a:outerShdw>
                </a:effectLst>
                <a:latin typeface="Times New Roman" panose="02020603050405020304" pitchFamily="18" charset="0"/>
                <a:ea typeface="Segoe UI Black" panose="020B0A02040204020203" pitchFamily="34" charset="0"/>
                <a:cs typeface="Times New Roman" panose="02020603050405020304" pitchFamily="18" charset="0"/>
              </a:rPr>
              <a:t>Academic Flexibility</a:t>
            </a:r>
          </a:p>
        </p:txBody>
      </p:sp>
      <p:sp>
        <p:nvSpPr>
          <p:cNvPr id="5" name="Content Placeholder 4"/>
          <p:cNvSpPr>
            <a:spLocks noGrp="1"/>
          </p:cNvSpPr>
          <p:nvPr>
            <p:ph idx="1"/>
          </p:nvPr>
        </p:nvSpPr>
        <p:spPr>
          <a:xfrm>
            <a:off x="212648" y="847935"/>
            <a:ext cx="8829751" cy="6010065"/>
          </a:xfrm>
        </p:spPr>
        <p:txBody>
          <a:bodyPr>
            <a:noAutofit/>
          </a:bodyPr>
          <a:lstStyle/>
          <a:p>
            <a:pPr marL="0" indent="0" algn="just">
              <a:buNone/>
            </a:pPr>
            <a:endParaRPr lang="en-US" sz="2000" dirty="0">
              <a:latin typeface="Times" panose="02020603060405020304" pitchFamily="18" charset="0"/>
            </a:endParaRPr>
          </a:p>
          <a:p>
            <a:pPr algn="just">
              <a:lnSpc>
                <a:spcPct val="100000"/>
              </a:lnSpc>
              <a:spcBef>
                <a:spcPts val="0"/>
              </a:spcBef>
              <a:spcAft>
                <a:spcPts val="1200"/>
              </a:spcAft>
            </a:pPr>
            <a:r>
              <a:rPr lang="en-US" sz="2400" dirty="0">
                <a:latin typeface="Times" panose="02020603060405020304" pitchFamily="18" charset="0"/>
              </a:rPr>
              <a:t>CBCS (Semester System) has been introduced in Post Graduate Programmes (M.A./M.Sc.) by the University since </a:t>
            </a:r>
            <a:br>
              <a:rPr lang="en-US" sz="2400" dirty="0">
                <a:latin typeface="Times" panose="02020603060405020304" pitchFamily="18" charset="0"/>
              </a:rPr>
            </a:br>
            <a:r>
              <a:rPr lang="en-US" sz="2400" dirty="0">
                <a:latin typeface="Times" panose="02020603060405020304" pitchFamily="18" charset="0"/>
              </a:rPr>
              <a:t>2018-19 Session</a:t>
            </a:r>
          </a:p>
          <a:p>
            <a:pPr algn="just">
              <a:lnSpc>
                <a:spcPct val="100000"/>
              </a:lnSpc>
              <a:spcBef>
                <a:spcPts val="0"/>
              </a:spcBef>
              <a:spcAft>
                <a:spcPts val="1200"/>
              </a:spcAft>
            </a:pPr>
            <a:r>
              <a:rPr lang="en-US" sz="2400" dirty="0">
                <a:latin typeface="Times" panose="02020603060405020304" pitchFamily="18" charset="0"/>
              </a:rPr>
              <a:t>CBCS has been introduce in BCA, BBA and BSW by the University since 2019-20 Session.</a:t>
            </a:r>
          </a:p>
          <a:p>
            <a:pPr algn="just">
              <a:lnSpc>
                <a:spcPct val="100000"/>
              </a:lnSpc>
              <a:spcBef>
                <a:spcPts val="0"/>
              </a:spcBef>
              <a:spcAft>
                <a:spcPts val="1200"/>
              </a:spcAft>
            </a:pPr>
            <a:r>
              <a:rPr lang="en-US" sz="2400" dirty="0">
                <a:latin typeface="Times" panose="02020603060405020304" pitchFamily="18" charset="0"/>
              </a:rPr>
              <a:t>Semester System has been introduced in PG Diploma Courses since 2018-19 Session.</a:t>
            </a:r>
          </a:p>
          <a:p>
            <a:pPr algn="just">
              <a:lnSpc>
                <a:spcPct val="100000"/>
              </a:lnSpc>
              <a:spcBef>
                <a:spcPts val="0"/>
              </a:spcBef>
              <a:spcAft>
                <a:spcPts val="1200"/>
              </a:spcAft>
            </a:pPr>
            <a:r>
              <a:rPr lang="en-US" sz="2400" dirty="0">
                <a:latin typeface="Times" panose="02020603060405020304" pitchFamily="18" charset="0"/>
              </a:rPr>
              <a:t>In conventional U.G. Courses students have the flexibility of choosing composition paper out of</a:t>
            </a:r>
          </a:p>
          <a:p>
            <a:pPr marL="0" indent="0" algn="just">
              <a:lnSpc>
                <a:spcPct val="100000"/>
              </a:lnSpc>
              <a:spcBef>
                <a:spcPts val="0"/>
              </a:spcBef>
              <a:spcAft>
                <a:spcPts val="1200"/>
              </a:spcAft>
              <a:buNone/>
            </a:pPr>
            <a:r>
              <a:rPr lang="en-US" sz="2400" dirty="0">
                <a:latin typeface="Times" panose="02020603060405020304" pitchFamily="18" charset="0"/>
              </a:rPr>
              <a:t>	Hindi-50 and English-50/Urdu -50/Maithili-5/Persian -50</a:t>
            </a:r>
          </a:p>
          <a:p>
            <a:pPr marL="0" indent="0" algn="just">
              <a:lnSpc>
                <a:spcPct val="100000"/>
              </a:lnSpc>
              <a:spcBef>
                <a:spcPts val="0"/>
              </a:spcBef>
              <a:spcAft>
                <a:spcPts val="1200"/>
              </a:spcAft>
              <a:buNone/>
            </a:pPr>
            <a:r>
              <a:rPr lang="en-US" sz="2400" dirty="0">
                <a:latin typeface="Times" panose="02020603060405020304" pitchFamily="18" charset="0"/>
              </a:rPr>
              <a:t>	Hindi -100</a:t>
            </a:r>
          </a:p>
          <a:p>
            <a:pPr algn="just">
              <a:lnSpc>
                <a:spcPct val="100000"/>
              </a:lnSpc>
              <a:spcBef>
                <a:spcPts val="0"/>
              </a:spcBef>
              <a:spcAft>
                <a:spcPts val="1200"/>
              </a:spcAft>
            </a:pPr>
            <a:r>
              <a:rPr lang="en-US" sz="2400" dirty="0">
                <a:latin typeface="Times" panose="02020603060405020304" pitchFamily="18" charset="0"/>
              </a:rPr>
              <a:t>P.G. in Herbal Chemistry is running in the college since 2008 which has been introduced by the UGC as an innovative Programme.</a:t>
            </a:r>
          </a:p>
        </p:txBody>
      </p:sp>
      <p:pic>
        <p:nvPicPr>
          <p:cNvPr id="15" name="Picture 14" descr="A picture containing food&#10;&#10;Description automatically generated">
            <a:extLst>
              <a:ext uri="{FF2B5EF4-FFF2-40B4-BE49-F238E27FC236}">
                <a16:creationId xmlns:a16="http://schemas.microsoft.com/office/drawing/2014/main" id="{A6F09170-8520-459A-8610-658FCC0C65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p:spPr>
      </p:pic>
    </p:spTree>
    <p:extLst>
      <p:ext uri="{BB962C8B-B14F-4D97-AF65-F5344CB8AC3E}">
        <p14:creationId xmlns:p14="http://schemas.microsoft.com/office/powerpoint/2010/main" val="1538529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007752-7487-42B4-AD5E-C7C8869D17A6}"/>
              </a:ext>
            </a:extLst>
          </p:cNvPr>
          <p:cNvSpPr>
            <a:spLocks noGrp="1"/>
          </p:cNvSpPr>
          <p:nvPr>
            <p:ph type="sldNum" sz="quarter" idx="4"/>
          </p:nvPr>
        </p:nvSpPr>
        <p:spPr/>
        <p:txBody>
          <a:bodyPr/>
          <a:lstStyle/>
          <a:p>
            <a:fld id="{3D3C4EEC-F499-4A7F-B67B-5709763315B6}" type="slidenum">
              <a:rPr lang="en-US" smtClean="0"/>
              <a:pPr/>
              <a:t>130</a:t>
            </a:fld>
            <a:endParaRPr lang="en-US" dirty="0"/>
          </a:p>
        </p:txBody>
      </p:sp>
      <p:pic>
        <p:nvPicPr>
          <p:cNvPr id="30728" name="Picture 8" descr="http://magadhmahilacollege.org/wp-content/uploads/2018/12/LATA_05937.jpg"/>
          <p:cNvPicPr>
            <a:picLocks noGrp="1" noChangeAspect="1" noChangeArrowheads="1"/>
          </p:cNvPicPr>
          <p:nvPr>
            <p:ph type="pic" idx="17"/>
          </p:nvPr>
        </p:nvPicPr>
        <p:blipFill>
          <a:blip r:embed="rId2" cstate="email">
            <a:extLst>
              <a:ext uri="{28A0092B-C50C-407E-A947-70E740481C1C}">
                <a14:useLocalDpi xmlns:a14="http://schemas.microsoft.com/office/drawing/2010/main"/>
              </a:ext>
            </a:extLst>
          </a:blip>
          <a:srcRect/>
          <a:stretch>
            <a:fillRect/>
          </a:stretch>
        </p:blipFill>
        <p:spPr bwMode="auto">
          <a:xfrm>
            <a:off x="6003517" y="3724767"/>
            <a:ext cx="2560391" cy="3133234"/>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http://magadhmahilacollege.org/wp-content/uploads/2019/02/20190204_123101_1.jpg"/>
          <p:cNvPicPr>
            <a:picLocks noGrp="1" noChangeAspect="1" noChangeArrowheads="1"/>
          </p:cNvPicPr>
          <p:nvPr>
            <p:ph type="pic" idx="18"/>
          </p:nvPr>
        </p:nvPicPr>
        <p:blipFill>
          <a:blip r:embed="rId3" cstate="email">
            <a:extLst>
              <a:ext uri="{28A0092B-C50C-407E-A947-70E740481C1C}">
                <a14:useLocalDpi xmlns:a14="http://schemas.microsoft.com/office/drawing/2010/main"/>
              </a:ext>
            </a:extLst>
          </a:blip>
          <a:srcRect/>
          <a:stretch>
            <a:fillRect/>
          </a:stretch>
        </p:blipFill>
        <p:spPr bwMode="auto">
          <a:xfrm>
            <a:off x="145399" y="722336"/>
            <a:ext cx="2181268" cy="29498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Placeholder 10">
            <a:extLst>
              <a:ext uri="{FF2B5EF4-FFF2-40B4-BE49-F238E27FC236}">
                <a16:creationId xmlns:a16="http://schemas.microsoft.com/office/drawing/2014/main" id="{09F2FB94-3BF4-4A5C-956D-2F8C4D83238D}"/>
              </a:ext>
            </a:extLst>
          </p:cNvPr>
          <p:cNvPicPr>
            <a:picLocks noGrp="1" noChangeAspect="1"/>
          </p:cNvPicPr>
          <p:nvPr>
            <p:ph type="pic" idx="19"/>
          </p:nvPr>
        </p:nvPicPr>
        <p:blipFill>
          <a:blip r:embed="rId4" cstate="email">
            <a:extLst>
              <a:ext uri="{28A0092B-C50C-407E-A947-70E740481C1C}">
                <a14:useLocalDpi xmlns:a14="http://schemas.microsoft.com/office/drawing/2010/main"/>
              </a:ext>
            </a:extLst>
          </a:blip>
          <a:srcRect/>
          <a:stretch>
            <a:fillRect/>
          </a:stretch>
        </p:blipFill>
        <p:spPr>
          <a:xfrm>
            <a:off x="161213" y="3742605"/>
            <a:ext cx="2252243" cy="3045877"/>
          </a:xfrm>
        </p:spPr>
      </p:pic>
      <p:pic>
        <p:nvPicPr>
          <p:cNvPr id="30724" name="Picture 4" descr="http://magadhmahilacollege.org/wp-content/uploads/2019/02/zero-waste-1.jpg"/>
          <p:cNvPicPr>
            <a:picLocks noGrp="1" noChangeAspect="1" noChangeArrowheads="1"/>
          </p:cNvPicPr>
          <p:nvPr>
            <p:ph type="pic" idx="20"/>
          </p:nvPr>
        </p:nvPicPr>
        <p:blipFill>
          <a:blip r:embed="rId5" cstate="email">
            <a:extLst>
              <a:ext uri="{28A0092B-C50C-407E-A947-70E740481C1C}">
                <a14:useLocalDpi xmlns:a14="http://schemas.microsoft.com/office/drawing/2010/main"/>
              </a:ext>
            </a:extLst>
          </a:blip>
          <a:srcRect/>
          <a:stretch>
            <a:fillRect/>
          </a:stretch>
        </p:blipFill>
        <p:spPr bwMode="auto">
          <a:xfrm>
            <a:off x="2955399" y="626354"/>
            <a:ext cx="2252241" cy="3045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Placeholder 14">
            <a:extLst>
              <a:ext uri="{FF2B5EF4-FFF2-40B4-BE49-F238E27FC236}">
                <a16:creationId xmlns:a16="http://schemas.microsoft.com/office/drawing/2014/main" id="{FB2EA19C-1466-4DD1-A5BD-E512F21BC8B0}"/>
              </a:ext>
            </a:extLst>
          </p:cNvPr>
          <p:cNvPicPr>
            <a:picLocks noGrp="1" noChangeAspect="1"/>
          </p:cNvPicPr>
          <p:nvPr>
            <p:ph type="pic" idx="21"/>
          </p:nvPr>
        </p:nvPicPr>
        <p:blipFill>
          <a:blip r:embed="rId6" cstate="email">
            <a:extLst>
              <a:ext uri="{28A0092B-C50C-407E-A947-70E740481C1C}">
                <a14:useLocalDpi xmlns:a14="http://schemas.microsoft.com/office/drawing/2010/main"/>
              </a:ext>
            </a:extLst>
          </a:blip>
          <a:srcRect/>
          <a:stretch>
            <a:fillRect/>
          </a:stretch>
        </p:blipFill>
        <p:spPr>
          <a:xfrm>
            <a:off x="3029181" y="3742605"/>
            <a:ext cx="2252242" cy="3045877"/>
          </a:xfrm>
        </p:spPr>
      </p:pic>
      <p:pic>
        <p:nvPicPr>
          <p:cNvPr id="30726" name="Picture 6" descr="http://magadhmahilacollege.org/wp-content/uploads/2018/12/LATA_05522.jpg"/>
          <p:cNvPicPr>
            <a:picLocks noGrp="1" noChangeAspect="1" noChangeArrowheads="1"/>
          </p:cNvPicPr>
          <p:nvPr>
            <p:ph type="pic" idx="22"/>
          </p:nvPr>
        </p:nvPicPr>
        <p:blipFill rotWithShape="1">
          <a:blip r:embed="rId7" cstate="email">
            <a:extLst>
              <a:ext uri="{28A0092B-C50C-407E-A947-70E740481C1C}">
                <a14:useLocalDpi xmlns:a14="http://schemas.microsoft.com/office/drawing/2010/main"/>
              </a:ext>
            </a:extLst>
          </a:blip>
          <a:srcRect/>
          <a:stretch/>
        </p:blipFill>
        <p:spPr bwMode="auto">
          <a:xfrm>
            <a:off x="5932248" y="855978"/>
            <a:ext cx="2631660" cy="28162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7694" y="3452191"/>
            <a:ext cx="2428550" cy="369332"/>
          </a:xfrm>
          <a:prstGeom prst="rect">
            <a:avLst/>
          </a:prstGeom>
          <a:solidFill>
            <a:srgbClr val="FFFF00"/>
          </a:solidFill>
        </p:spPr>
        <p:txBody>
          <a:bodyPr wrap="none">
            <a:spAutoFit/>
          </a:bodyPr>
          <a:lstStyle/>
          <a:p>
            <a:r>
              <a:rPr lang="en-US" b="1" dirty="0">
                <a:solidFill>
                  <a:srgbClr val="FF0000"/>
                </a:solidFill>
              </a:rPr>
              <a:t>“Cancer Care and Cure”</a:t>
            </a:r>
          </a:p>
        </p:txBody>
      </p:sp>
      <p:sp>
        <p:nvSpPr>
          <p:cNvPr id="5" name="Rectangle 4"/>
          <p:cNvSpPr/>
          <p:nvPr/>
        </p:nvSpPr>
        <p:spPr>
          <a:xfrm>
            <a:off x="3101770" y="3421551"/>
            <a:ext cx="2119900" cy="369332"/>
          </a:xfrm>
          <a:prstGeom prst="rect">
            <a:avLst/>
          </a:prstGeom>
          <a:solidFill>
            <a:srgbClr val="00B0F0"/>
          </a:solidFill>
        </p:spPr>
        <p:txBody>
          <a:bodyPr wrap="square">
            <a:spAutoFit/>
          </a:bodyPr>
          <a:lstStyle/>
          <a:p>
            <a:r>
              <a:rPr lang="en-US" b="1" dirty="0">
                <a:solidFill>
                  <a:srgbClr val="FF0000"/>
                </a:solidFill>
              </a:rPr>
              <a:t>Waste Management</a:t>
            </a:r>
          </a:p>
        </p:txBody>
      </p:sp>
      <p:sp>
        <p:nvSpPr>
          <p:cNvPr id="13" name="Rectangle 12">
            <a:extLst>
              <a:ext uri="{FF2B5EF4-FFF2-40B4-BE49-F238E27FC236}">
                <a16:creationId xmlns:a16="http://schemas.microsoft.com/office/drawing/2014/main" id="{216DAD45-E081-4F3A-87DE-8AA0629EFD1B}"/>
              </a:ext>
            </a:extLst>
          </p:cNvPr>
          <p:cNvSpPr/>
          <p:nvPr/>
        </p:nvSpPr>
        <p:spPr>
          <a:xfrm>
            <a:off x="6021210" y="3475413"/>
            <a:ext cx="2252242" cy="369332"/>
          </a:xfrm>
          <a:prstGeom prst="rect">
            <a:avLst/>
          </a:prstGeom>
          <a:solidFill>
            <a:srgbClr val="2EA23C"/>
          </a:solidFill>
        </p:spPr>
        <p:txBody>
          <a:bodyPr wrap="square">
            <a:spAutoFit/>
          </a:bodyPr>
          <a:lstStyle/>
          <a:p>
            <a:r>
              <a:rPr lang="en-US" b="1" dirty="0">
                <a:solidFill>
                  <a:srgbClr val="FF0000"/>
                </a:solidFill>
              </a:rPr>
              <a:t>Green Earth Brigade</a:t>
            </a:r>
          </a:p>
        </p:txBody>
      </p:sp>
      <p:sp>
        <p:nvSpPr>
          <p:cNvPr id="27" name="Title 26">
            <a:extLst>
              <a:ext uri="{FF2B5EF4-FFF2-40B4-BE49-F238E27FC236}">
                <a16:creationId xmlns:a16="http://schemas.microsoft.com/office/drawing/2014/main" id="{3E0C38E6-1BB0-4630-BF39-03BBB58C652A}"/>
              </a:ext>
            </a:extLst>
          </p:cNvPr>
          <p:cNvSpPr>
            <a:spLocks noGrp="1"/>
          </p:cNvSpPr>
          <p:nvPr>
            <p:ph type="title"/>
          </p:nvPr>
        </p:nvSpPr>
        <p:spPr>
          <a:xfrm>
            <a:off x="1" y="0"/>
            <a:ext cx="9144000" cy="668996"/>
          </a:xfrm>
          <a:solidFill>
            <a:schemeClr val="accent2">
              <a:lumMod val="75000"/>
            </a:schemeClr>
          </a:solidFill>
        </p:spPr>
        <p:txBody>
          <a:bodyPr>
            <a:normAutofit fontScale="90000"/>
          </a:bodyPr>
          <a:lstStyle/>
          <a:p>
            <a:r>
              <a:rPr lang="en-US" b="1" dirty="0">
                <a:solidFill>
                  <a:schemeClr val="bg1"/>
                </a:solidFill>
              </a:rPr>
              <a:t>       </a:t>
            </a:r>
            <a:r>
              <a:rPr lang="en-US" b="1" dirty="0">
                <a:solidFill>
                  <a:schemeClr val="bg1"/>
                </a:solidFill>
                <a:latin typeface="Arial Black" panose="020B0A04020102020204" pitchFamily="34" charset="0"/>
              </a:rPr>
              <a:t>AWARENESS PROGRAMME</a:t>
            </a:r>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51429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E:\Programm List &amp; Photo\06.12.2017 Blood Donation Camp\Photo\20171206_112135.jpg"/>
          <p:cNvPicPr>
            <a:picLocks noGrp="1" noChangeAspect="1" noChangeArrowheads="1"/>
          </p:cNvPicPr>
          <p:nvPr>
            <p:ph type="pic" idx="15"/>
          </p:nvPr>
        </p:nvPicPr>
        <p:blipFill>
          <a:blip r:embed="rId2" cstate="email">
            <a:extLst>
              <a:ext uri="{28A0092B-C50C-407E-A947-70E740481C1C}">
                <a14:useLocalDpi xmlns:a14="http://schemas.microsoft.com/office/drawing/2010/main"/>
              </a:ext>
            </a:extLst>
          </a:blip>
          <a:srcRect/>
          <a:stretch>
            <a:fillRect/>
          </a:stretch>
        </p:blipFill>
        <p:spPr bwMode="auto">
          <a:xfrm rot="21600000">
            <a:off x="658786" y="1739243"/>
            <a:ext cx="4752000" cy="4752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Placeholder 14">
            <a:extLst>
              <a:ext uri="{FF2B5EF4-FFF2-40B4-BE49-F238E27FC236}">
                <a16:creationId xmlns:a16="http://schemas.microsoft.com/office/drawing/2014/main" id="{CA4011E9-4CE9-4A31-B4B4-30BD3D992785}"/>
              </a:ext>
            </a:extLst>
          </p:cNvPr>
          <p:cNvPicPr>
            <a:picLocks noGrp="1" noChangeAspect="1"/>
          </p:cNvPicPr>
          <p:nvPr>
            <p:ph type="pic" idx="17"/>
          </p:nvPr>
        </p:nvPicPr>
        <p:blipFill>
          <a:blip r:embed="rId3" cstate="email">
            <a:extLst>
              <a:ext uri="{28A0092B-C50C-407E-A947-70E740481C1C}">
                <a14:useLocalDpi xmlns:a14="http://schemas.microsoft.com/office/drawing/2010/main"/>
              </a:ext>
            </a:extLst>
          </a:blip>
          <a:srcRect/>
          <a:stretch>
            <a:fillRect/>
          </a:stretch>
        </p:blipFill>
        <p:spPr>
          <a:xfrm rot="21137592">
            <a:off x="6691019" y="2144375"/>
            <a:ext cx="1640633" cy="2145283"/>
          </a:xfrm>
          <a:prstGeom prst="rect">
            <a:avLst/>
          </a:prstGeom>
        </p:spPr>
      </p:pic>
      <p:sp>
        <p:nvSpPr>
          <p:cNvPr id="11" name="Title 10">
            <a:extLst>
              <a:ext uri="{FF2B5EF4-FFF2-40B4-BE49-F238E27FC236}">
                <a16:creationId xmlns:a16="http://schemas.microsoft.com/office/drawing/2014/main" id="{D75B10DB-F493-4E5D-BB75-A130B810CAAD}"/>
              </a:ext>
            </a:extLst>
          </p:cNvPr>
          <p:cNvSpPr>
            <a:spLocks noGrp="1"/>
          </p:cNvSpPr>
          <p:nvPr>
            <p:ph type="title"/>
          </p:nvPr>
        </p:nvSpPr>
        <p:spPr>
          <a:xfrm>
            <a:off x="1" y="755797"/>
            <a:ext cx="9143999" cy="627289"/>
          </a:xfrm>
          <a:solidFill>
            <a:schemeClr val="accent2">
              <a:lumMod val="75000"/>
            </a:schemeClr>
          </a:solidFill>
        </p:spPr>
        <p:txBody>
          <a:bodyPr>
            <a:normAutofit/>
          </a:bodyPr>
          <a:lstStyle/>
          <a:p>
            <a:pPr algn="ctr"/>
            <a:r>
              <a:rPr lang="en-ZA" sz="3600" dirty="0">
                <a:solidFill>
                  <a:schemeClr val="bg1"/>
                </a:solidFill>
                <a:latin typeface="Arial Black" panose="020B0A04020102020204" pitchFamily="34" charset="0"/>
              </a:rPr>
              <a:t>Blood Donation Camp At MMC</a:t>
            </a:r>
            <a:endParaRPr lang="en-US" sz="3600" dirty="0">
              <a:solidFill>
                <a:schemeClr val="bg1"/>
              </a:solidFill>
              <a:latin typeface="Arial Black" panose="020B0A04020102020204" pitchFamily="34" charset="0"/>
            </a:endParaRPr>
          </a:p>
        </p:txBody>
      </p:sp>
      <p:sp>
        <p:nvSpPr>
          <p:cNvPr id="2" name="Slide Number Placeholder 1">
            <a:extLst>
              <a:ext uri="{FF2B5EF4-FFF2-40B4-BE49-F238E27FC236}">
                <a16:creationId xmlns:a16="http://schemas.microsoft.com/office/drawing/2014/main" id="{30A8A5A2-893C-4273-9938-1674692A5FBD}"/>
              </a:ext>
            </a:extLst>
          </p:cNvPr>
          <p:cNvSpPr>
            <a:spLocks noGrp="1"/>
          </p:cNvSpPr>
          <p:nvPr>
            <p:ph type="sldNum" sz="quarter" idx="4"/>
          </p:nvPr>
        </p:nvSpPr>
        <p:spPr>
          <a:xfrm>
            <a:off x="6878282" y="6471549"/>
            <a:ext cx="2057400" cy="365125"/>
          </a:xfrm>
        </p:spPr>
        <p:txBody>
          <a:bodyPr/>
          <a:lstStyle/>
          <a:p>
            <a:fld id="{3D3C4EEC-F499-4A7F-B67B-5709763315B6}" type="slidenum">
              <a:rPr lang="en-US" smtClean="0"/>
              <a:pPr/>
              <a:t>131</a:t>
            </a:fld>
            <a:endParaRPr lang="en-US" dirty="0"/>
          </a:p>
        </p:txBody>
      </p:sp>
      <p:pic>
        <p:nvPicPr>
          <p:cNvPr id="35843" name="Picture 3" descr="E:\Programm List &amp; Photo\06.12.2017 Blood Donation Camp\Photo\Blood Donation on 06.12.2017.jpg"/>
          <p:cNvPicPr>
            <a:picLocks noGrp="1" noChangeAspect="1" noChangeArrowheads="1"/>
          </p:cNvPicPr>
          <p:nvPr>
            <p:ph type="pic" idx="16"/>
          </p:nvPr>
        </p:nvPicPr>
        <p:blipFill>
          <a:blip r:embed="rId4" cstate="email">
            <a:extLst>
              <a:ext uri="{28A0092B-C50C-407E-A947-70E740481C1C}">
                <a14:useLocalDpi xmlns:a14="http://schemas.microsoft.com/office/drawing/2010/main"/>
              </a:ext>
            </a:extLst>
          </a:blip>
          <a:srcRect/>
          <a:stretch>
            <a:fillRect/>
          </a:stretch>
        </p:blipFill>
        <p:spPr bwMode="auto">
          <a:xfrm>
            <a:off x="5724911" y="1739243"/>
            <a:ext cx="2565000" cy="3420000"/>
          </a:xfrm>
          <a:prstGeom prst="rect">
            <a:avLst/>
          </a:prstGeom>
          <a:noFill/>
          <a:extLst>
            <a:ext uri="{909E8E84-426E-40DD-AFC4-6F175D3DCCD1}">
              <a14:hiddenFill xmlns:a14="http://schemas.microsoft.com/office/drawing/2010/main">
                <a:solidFill>
                  <a:srgbClr val="FFFFFF"/>
                </a:solidFill>
              </a14:hiddenFill>
            </a:ext>
          </a:extLst>
        </p:spPr>
      </p:pic>
      <p:pic>
        <p:nvPicPr>
          <p:cNvPr id="35845" name="Picture 5" descr="E:\Programm List &amp; Photo\06.12.2017 Blood Donation Camp\Photo\20171206_112833.jpg"/>
          <p:cNvPicPr>
            <a:picLocks noGrp="1" noChangeAspect="1" noChangeArrowheads="1"/>
          </p:cNvPicPr>
          <p:nvPr>
            <p:ph type="pic" idx="18"/>
          </p:nvPr>
        </p:nvPicPr>
        <p:blipFill>
          <a:blip r:embed="rId5" cstate="email">
            <a:extLst>
              <a:ext uri="{28A0092B-C50C-407E-A947-70E740481C1C}">
                <a14:useLocalDpi xmlns:a14="http://schemas.microsoft.com/office/drawing/2010/main"/>
              </a:ext>
            </a:extLst>
          </a:blip>
          <a:srcRect/>
          <a:stretch>
            <a:fillRect/>
          </a:stretch>
        </p:blipFill>
        <p:spPr bwMode="auto">
          <a:xfrm>
            <a:off x="5591159" y="5646112"/>
            <a:ext cx="756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E:\Programm List &amp; Photo\06.12.2017 Blood Donation Camp\Photo\20171206_112304.jpg"/>
          <p:cNvPicPr>
            <a:picLocks noGrp="1" noChangeAspect="1" noChangeArrowheads="1"/>
          </p:cNvPicPr>
          <p:nvPr>
            <p:ph type="pic" idx="19"/>
          </p:nvPr>
        </p:nvPicPr>
        <p:blipFill>
          <a:blip r:embed="rId6" cstate="email">
            <a:extLst>
              <a:ext uri="{28A0092B-C50C-407E-A947-70E740481C1C}">
                <a14:useLocalDpi xmlns:a14="http://schemas.microsoft.com/office/drawing/2010/main"/>
              </a:ext>
            </a:extLst>
          </a:blip>
          <a:srcRect/>
          <a:stretch>
            <a:fillRect/>
          </a:stretch>
        </p:blipFill>
        <p:spPr bwMode="auto">
          <a:xfrm>
            <a:off x="6630659" y="5646112"/>
            <a:ext cx="756000" cy="100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0691"/>
            <a:ext cx="9144000" cy="584775"/>
          </a:xfrm>
          <a:prstGeom prst="rect">
            <a:avLst/>
          </a:prstGeom>
          <a:solidFill>
            <a:schemeClr val="accent2">
              <a:lumMod val="75000"/>
            </a:schemeClr>
          </a:solidFill>
        </p:spPr>
        <p:txBody>
          <a:bodyPr wrap="square">
            <a:spAutoFit/>
          </a:bodyPr>
          <a:lstStyle/>
          <a:p>
            <a:pPr algn="ctr"/>
            <a:r>
              <a:rPr lang="en-IN" sz="3200" dirty="0">
                <a:solidFill>
                  <a:schemeClr val="bg1"/>
                </a:solidFill>
                <a:latin typeface="Arial Black" panose="020B0A04020102020204" pitchFamily="34" charset="0"/>
              </a:rPr>
              <a:t>NSS PROGRAMME </a:t>
            </a:r>
            <a:endParaRPr lang="en-US" sz="3200" dirty="0">
              <a:solidFill>
                <a:schemeClr val="bg1"/>
              </a:solidFill>
            </a:endParaRPr>
          </a:p>
        </p:txBody>
      </p:sp>
      <p:pic>
        <p:nvPicPr>
          <p:cNvPr id="5" name="Picture 4">
            <a:extLst>
              <a:ext uri="{FF2B5EF4-FFF2-40B4-BE49-F238E27FC236}">
                <a16:creationId xmlns:a16="http://schemas.microsoft.com/office/drawing/2014/main" id="{DE8EAECE-12AA-443E-BCA0-F343144E64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8786" y="1739243"/>
            <a:ext cx="4820698" cy="4813123"/>
          </a:xfrm>
          <a:prstGeom prst="rect">
            <a:avLst/>
          </a:prstGeom>
        </p:spPr>
      </p:pic>
    </p:spTree>
    <p:extLst>
      <p:ext uri="{BB962C8B-B14F-4D97-AF65-F5344CB8AC3E}">
        <p14:creationId xmlns:p14="http://schemas.microsoft.com/office/powerpoint/2010/main" val="3078957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4936"/>
            <a:ext cx="9143999" cy="830901"/>
          </a:xfrm>
          <a:solidFill>
            <a:schemeClr val="accent2">
              <a:lumMod val="75000"/>
            </a:schemeClr>
          </a:solidFill>
        </p:spPr>
        <p:txBody>
          <a:bodyPr>
            <a:noAutofit/>
          </a:bodyPr>
          <a:lstStyle/>
          <a:p>
            <a:pPr algn="ctr"/>
            <a:r>
              <a:rPr lang="en-US" sz="2400" dirty="0">
                <a:solidFill>
                  <a:schemeClr val="bg1"/>
                </a:solidFill>
                <a:latin typeface="Arial Black" panose="020B0A04020102020204" pitchFamily="34" charset="0"/>
              </a:rPr>
              <a:t>Felicitation Ceremony of Padamabhushan</a:t>
            </a:r>
            <a:br>
              <a:rPr lang="en-US" sz="2400" dirty="0">
                <a:solidFill>
                  <a:schemeClr val="bg1"/>
                </a:solidFill>
                <a:latin typeface="Arial Black" panose="020B0A04020102020204" pitchFamily="34" charset="0"/>
              </a:rPr>
            </a:br>
            <a:r>
              <a:rPr lang="en-US" sz="2400" dirty="0">
                <a:solidFill>
                  <a:schemeClr val="bg1"/>
                </a:solidFill>
                <a:latin typeface="Arial Black" panose="020B0A04020102020204" pitchFamily="34" charset="0"/>
              </a:rPr>
              <a:t> Dr. SHARDA SINHA</a:t>
            </a:r>
          </a:p>
        </p:txBody>
      </p:sp>
      <p:pic>
        <p:nvPicPr>
          <p:cNvPr id="1028" name="Picture 4" descr="E:\website\Sharda Sinha 31.8.18\DSC_0860.JPG"/>
          <p:cNvPicPr>
            <a:picLocks noGrp="1" noChangeAspect="1" noChangeArrowheads="1"/>
          </p:cNvPicPr>
          <p:nvPr>
            <p:ph type="pic" idx="1"/>
          </p:nvPr>
        </p:nvPicPr>
        <p:blipFill>
          <a:blip r:embed="rId2" cstate="email">
            <a:extLst>
              <a:ext uri="{28A0092B-C50C-407E-A947-70E740481C1C}">
                <a14:useLocalDpi xmlns:a14="http://schemas.microsoft.com/office/drawing/2010/main"/>
              </a:ext>
            </a:extLst>
          </a:blip>
          <a:srcRect/>
          <a:stretch>
            <a:fillRect/>
          </a:stretch>
        </p:blipFill>
        <p:spPr bwMode="auto">
          <a:xfrm>
            <a:off x="4065183" y="1028933"/>
            <a:ext cx="2986531" cy="39820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E:\website\Sharda Sinha 31.8.18\DSC_0989.JPG"/>
          <p:cNvPicPr>
            <a:picLocks noGrp="1" noChangeAspect="1" noChangeArrowheads="1"/>
          </p:cNvPicPr>
          <p:nvPr>
            <p:ph type="pic" idx="13"/>
          </p:nvPr>
        </p:nvPicPr>
        <p:blipFill>
          <a:blip r:embed="rId3" cstate="email">
            <a:extLst>
              <a:ext uri="{28A0092B-C50C-407E-A947-70E740481C1C}">
                <a14:useLocalDpi xmlns:a14="http://schemas.microsoft.com/office/drawing/2010/main"/>
              </a:ext>
            </a:extLst>
          </a:blip>
          <a:srcRect/>
          <a:stretch>
            <a:fillRect/>
          </a:stretch>
        </p:blipFill>
        <p:spPr bwMode="auto">
          <a:xfrm>
            <a:off x="6824871" y="952989"/>
            <a:ext cx="2215664" cy="29542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E:\website\Sharda Sinha 31.8.18\DSC_0998.JPG"/>
          <p:cNvPicPr>
            <a:picLocks noGrp="1" noChangeAspect="1" noChangeArrowheads="1"/>
          </p:cNvPicPr>
          <p:nvPr>
            <p:ph type="pic" idx="14"/>
          </p:nvPr>
        </p:nvPicPr>
        <p:blipFill rotWithShape="1">
          <a:blip r:embed="rId4" cstate="email">
            <a:extLst>
              <a:ext uri="{28A0092B-C50C-407E-A947-70E740481C1C}">
                <a14:useLocalDpi xmlns:a14="http://schemas.microsoft.com/office/drawing/2010/main"/>
              </a:ext>
            </a:extLst>
          </a:blip>
          <a:srcRect/>
          <a:stretch/>
        </p:blipFill>
        <p:spPr bwMode="auto">
          <a:xfrm>
            <a:off x="156016" y="3603391"/>
            <a:ext cx="3807301" cy="34166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E:\website\Sharda Sinha 31.8.18\DSC_0964.JPG"/>
          <p:cNvPicPr>
            <a:picLocks noGrp="1" noChangeAspect="1" noChangeArrowheads="1"/>
          </p:cNvPicPr>
          <p:nvPr>
            <p:ph type="pic" idx="15"/>
          </p:nvPr>
        </p:nvPicPr>
        <p:blipFill>
          <a:blip r:embed="rId5" cstate="email">
            <a:extLst>
              <a:ext uri="{28A0092B-C50C-407E-A947-70E740481C1C}">
                <a14:useLocalDpi xmlns:a14="http://schemas.microsoft.com/office/drawing/2010/main"/>
              </a:ext>
            </a:extLst>
          </a:blip>
          <a:srcRect/>
          <a:stretch>
            <a:fillRect/>
          </a:stretch>
        </p:blipFill>
        <p:spPr bwMode="auto">
          <a:xfrm>
            <a:off x="6850419" y="3937846"/>
            <a:ext cx="2190116" cy="29201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6085" name="Picture 5" descr="E:\Programm List &amp; Photo\Alumnae Meet 2018\MMC003 (47).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63317" y="4015653"/>
            <a:ext cx="3055004" cy="30145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E:\website\Sharda Sinha 31.8.18\DSC_089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3467" y="1028933"/>
            <a:ext cx="3961717" cy="37450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488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5EEC356-F531-43E4-95CF-F5FC90A0A3D6}"/>
              </a:ext>
            </a:extLst>
          </p:cNvPr>
          <p:cNvSpPr>
            <a:spLocks noGrp="1"/>
          </p:cNvSpPr>
          <p:nvPr>
            <p:ph type="title"/>
          </p:nvPr>
        </p:nvSpPr>
        <p:spPr>
          <a:xfrm>
            <a:off x="1" y="22975"/>
            <a:ext cx="9143999" cy="549543"/>
          </a:xfrm>
          <a:solidFill>
            <a:schemeClr val="accent2">
              <a:lumMod val="75000"/>
            </a:schemeClr>
          </a:solidFill>
        </p:spPr>
        <p:txBody>
          <a:bodyPr>
            <a:noAutofit/>
          </a:bodyPr>
          <a:lstStyle/>
          <a:p>
            <a:pPr algn="ctr"/>
            <a:r>
              <a:rPr lang="en-IN" sz="3200" dirty="0">
                <a:solidFill>
                  <a:schemeClr val="bg1"/>
                </a:solidFill>
                <a:latin typeface="Arial Black" panose="020B0A04020102020204" pitchFamily="34" charset="0"/>
              </a:rPr>
              <a:t>Dignitaries Visited At MMC </a:t>
            </a:r>
          </a:p>
        </p:txBody>
      </p:sp>
      <p:sp>
        <p:nvSpPr>
          <p:cNvPr id="2" name="Slide Number Placeholder 1">
            <a:extLst>
              <a:ext uri="{FF2B5EF4-FFF2-40B4-BE49-F238E27FC236}">
                <a16:creationId xmlns:a16="http://schemas.microsoft.com/office/drawing/2014/main" id="{7964E907-0783-42E2-BB23-8547BCF477A8}"/>
              </a:ext>
            </a:extLst>
          </p:cNvPr>
          <p:cNvSpPr>
            <a:spLocks noGrp="1"/>
          </p:cNvSpPr>
          <p:nvPr>
            <p:ph type="sldNum" sz="quarter" idx="4"/>
          </p:nvPr>
        </p:nvSpPr>
        <p:spPr/>
        <p:txBody>
          <a:bodyPr/>
          <a:lstStyle/>
          <a:p>
            <a:fld id="{3D3C4EEC-F499-4A7F-B67B-5709763315B6}" type="slidenum">
              <a:rPr lang="en-US" sz="1600" smtClean="0"/>
              <a:pPr/>
              <a:t>133</a:t>
            </a:fld>
            <a:endParaRPr lang="en-US" sz="1600" dirty="0"/>
          </a:p>
        </p:txBody>
      </p:sp>
      <p:pic>
        <p:nvPicPr>
          <p:cNvPr id="1030" name="Picture 6" descr="Image result for jai kumar singh bihar">
            <a:extLst>
              <a:ext uri="{FF2B5EF4-FFF2-40B4-BE49-F238E27FC236}">
                <a16:creationId xmlns:a16="http://schemas.microsoft.com/office/drawing/2014/main" id="{D54616FA-C2E8-4A4A-81C4-59155E10BF46}"/>
              </a:ext>
            </a:extLst>
          </p:cNvPr>
          <p:cNvPicPr>
            <a:picLocks noGrp="1" noChangeAspect="1" noChangeArrowheads="1"/>
          </p:cNvPicPr>
          <p:nvPr>
            <p:ph type="pic" idx="15"/>
          </p:nvPr>
        </p:nvPicPr>
        <p:blipFill>
          <a:blip r:embed="rId2" cstate="email">
            <a:extLst>
              <a:ext uri="{28A0092B-C50C-407E-A947-70E740481C1C}">
                <a14:useLocalDpi xmlns:a14="http://schemas.microsoft.com/office/drawing/2010/main"/>
              </a:ext>
            </a:extLst>
          </a:blip>
          <a:srcRect/>
          <a:stretch>
            <a:fillRect/>
          </a:stretch>
        </p:blipFill>
        <p:spPr bwMode="auto">
          <a:xfrm rot="8771">
            <a:off x="527157" y="3809862"/>
            <a:ext cx="1701000" cy="226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k n verma bihar">
            <a:extLst>
              <a:ext uri="{FF2B5EF4-FFF2-40B4-BE49-F238E27FC236}">
                <a16:creationId xmlns:a16="http://schemas.microsoft.com/office/drawing/2014/main" id="{2BB4F43C-9821-4F4E-B4AD-25891EC0F934}"/>
              </a:ext>
            </a:extLst>
          </p:cNvPr>
          <p:cNvPicPr>
            <a:picLocks noGrp="1" noChangeAspect="1" noChangeArrowheads="1"/>
          </p:cNvPicPr>
          <p:nvPr>
            <p:ph type="pic" idx="16"/>
          </p:nvPr>
        </p:nvPicPr>
        <p:blipFill>
          <a:blip r:embed="rId3" cstate="email">
            <a:extLst>
              <a:ext uri="{28A0092B-C50C-407E-A947-70E740481C1C}">
                <a14:useLocalDpi xmlns:a14="http://schemas.microsoft.com/office/drawing/2010/main"/>
              </a:ext>
            </a:extLst>
          </a:blip>
          <a:srcRect/>
          <a:stretch>
            <a:fillRect/>
          </a:stretch>
        </p:blipFill>
        <p:spPr bwMode="auto">
          <a:xfrm rot="8771">
            <a:off x="3924455" y="3809862"/>
            <a:ext cx="1701000" cy="2268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hatrughan sinha">
            <a:extLst>
              <a:ext uri="{FF2B5EF4-FFF2-40B4-BE49-F238E27FC236}">
                <a16:creationId xmlns:a16="http://schemas.microsoft.com/office/drawing/2014/main" id="{A34375BB-B1DB-41CB-AD04-A5199E709EA0}"/>
              </a:ext>
            </a:extLst>
          </p:cNvPr>
          <p:cNvPicPr>
            <a:picLocks noGrp="1" noChangeAspect="1" noChangeArrowheads="1"/>
          </p:cNvPicPr>
          <p:nvPr>
            <p:ph type="pic" idx="17"/>
          </p:nvPr>
        </p:nvPicPr>
        <p:blipFill>
          <a:blip r:embed="rId4"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satyapal malik">
            <a:extLst>
              <a:ext uri="{FF2B5EF4-FFF2-40B4-BE49-F238E27FC236}">
                <a16:creationId xmlns:a16="http://schemas.microsoft.com/office/drawing/2014/main" id="{C8A8AC50-3EFD-4C3C-9278-8269904DB5AE}"/>
              </a:ext>
            </a:extLst>
          </p:cNvPr>
          <p:cNvPicPr>
            <a:picLocks noGrp="1" noChangeAspect="1" noChangeArrowheads="1"/>
          </p:cNvPicPr>
          <p:nvPr>
            <p:ph type="pic" idx="18"/>
          </p:nvPr>
        </p:nvPicPr>
        <p:blipFill>
          <a:blip r:embed="rId5" cstate="email">
            <a:extLst>
              <a:ext uri="{28A0092B-C50C-407E-A947-70E740481C1C}">
                <a14:useLocalDpi xmlns:a14="http://schemas.microsoft.com/office/drawing/2010/main"/>
              </a:ext>
            </a:extLst>
          </a:blip>
          <a:srcRect/>
          <a:stretch>
            <a:fillRect/>
          </a:stretch>
        </p:blipFill>
        <p:spPr bwMode="auto">
          <a:xfrm rot="8771">
            <a:off x="2782947" y="868016"/>
            <a:ext cx="1701000" cy="226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itish kumar">
            <a:extLst>
              <a:ext uri="{FF2B5EF4-FFF2-40B4-BE49-F238E27FC236}">
                <a16:creationId xmlns:a16="http://schemas.microsoft.com/office/drawing/2014/main" id="{73ADB4EA-BB5D-48E7-B41F-80E231D53540}"/>
              </a:ext>
            </a:extLst>
          </p:cNvPr>
          <p:cNvPicPr>
            <a:picLocks noGrp="1" noChangeAspect="1" noChangeArrowheads="1"/>
          </p:cNvPicPr>
          <p:nvPr>
            <p:ph type="pic" idx="19"/>
          </p:nvPr>
        </p:nvPicPr>
        <p:blipFill>
          <a:blip r:embed="rId6" cstate="email">
            <a:extLst>
              <a:ext uri="{28A0092B-C50C-407E-A947-70E740481C1C}">
                <a14:useLocalDpi xmlns:a14="http://schemas.microsoft.com/office/drawing/2010/main"/>
              </a:ext>
            </a:extLst>
          </a:blip>
          <a:srcRect/>
          <a:stretch>
            <a:fillRect/>
          </a:stretch>
        </p:blipFill>
        <p:spPr bwMode="auto">
          <a:xfrm rot="8771">
            <a:off x="5295232" y="974169"/>
            <a:ext cx="1701000" cy="226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58494" y="3244335"/>
            <a:ext cx="2287549" cy="584775"/>
          </a:xfrm>
          <a:prstGeom prst="rect">
            <a:avLst/>
          </a:prstGeom>
        </p:spPr>
        <p:txBody>
          <a:bodyPr wrap="none">
            <a:spAutoFit/>
          </a:bodyPr>
          <a:lstStyle/>
          <a:p>
            <a:pPr algn="ctr"/>
            <a:r>
              <a:rPr lang="en-IN" sz="1600" dirty="0">
                <a:solidFill>
                  <a:srgbClr val="C00000"/>
                </a:solidFill>
                <a:latin typeface="Arial Black" panose="020B0A04020102020204" pitchFamily="34" charset="0"/>
              </a:rPr>
              <a:t>HE </a:t>
            </a:r>
            <a:r>
              <a:rPr lang="en-IN" sz="1600" dirty="0" err="1">
                <a:solidFill>
                  <a:srgbClr val="C00000"/>
                </a:solidFill>
                <a:latin typeface="Arial Black" panose="020B0A04020102020204" pitchFamily="34" charset="0"/>
              </a:rPr>
              <a:t>Satyapal</a:t>
            </a:r>
            <a:r>
              <a:rPr lang="en-IN" sz="1600" dirty="0">
                <a:solidFill>
                  <a:srgbClr val="C00000"/>
                </a:solidFill>
                <a:latin typeface="Arial Black" panose="020B0A04020102020204" pitchFamily="34" charset="0"/>
              </a:rPr>
              <a:t> Mallik</a:t>
            </a:r>
          </a:p>
          <a:p>
            <a:pPr algn="ctr"/>
            <a:r>
              <a:rPr lang="en-IN" sz="1600" dirty="0">
                <a:solidFill>
                  <a:srgbClr val="C00000"/>
                </a:solidFill>
                <a:latin typeface="Arial Black" panose="020B0A04020102020204" pitchFamily="34" charset="0"/>
              </a:rPr>
              <a:t>Governor Bihar  </a:t>
            </a:r>
            <a:endParaRPr lang="en-US" sz="1600" dirty="0"/>
          </a:p>
        </p:txBody>
      </p:sp>
      <p:sp>
        <p:nvSpPr>
          <p:cNvPr id="4" name="Rectangle 3"/>
          <p:cNvSpPr/>
          <p:nvPr/>
        </p:nvSpPr>
        <p:spPr>
          <a:xfrm>
            <a:off x="5201675" y="3307146"/>
            <a:ext cx="2027606" cy="584775"/>
          </a:xfrm>
          <a:prstGeom prst="rect">
            <a:avLst/>
          </a:prstGeom>
        </p:spPr>
        <p:txBody>
          <a:bodyPr wrap="none">
            <a:spAutoFit/>
          </a:bodyPr>
          <a:lstStyle/>
          <a:p>
            <a:pPr algn="ctr"/>
            <a:r>
              <a:rPr lang="en-US" sz="1600" dirty="0">
                <a:solidFill>
                  <a:srgbClr val="C00000"/>
                </a:solidFill>
                <a:latin typeface="Arial Black" panose="020B0A04020102020204" pitchFamily="34" charset="0"/>
              </a:rPr>
              <a:t>Sri Nitish Kumar</a:t>
            </a:r>
          </a:p>
          <a:p>
            <a:pPr algn="ctr"/>
            <a:r>
              <a:rPr lang="en-US" sz="1600" dirty="0">
                <a:solidFill>
                  <a:srgbClr val="C00000"/>
                </a:solidFill>
                <a:latin typeface="Arial Black" panose="020B0A04020102020204" pitchFamily="34" charset="0"/>
              </a:rPr>
              <a:t>     C M Bihar </a:t>
            </a:r>
          </a:p>
        </p:txBody>
      </p:sp>
      <p:sp>
        <p:nvSpPr>
          <p:cNvPr id="5" name="Rectangle 4"/>
          <p:cNvSpPr/>
          <p:nvPr/>
        </p:nvSpPr>
        <p:spPr>
          <a:xfrm>
            <a:off x="268424" y="6292335"/>
            <a:ext cx="2397579" cy="584775"/>
          </a:xfrm>
          <a:prstGeom prst="rect">
            <a:avLst/>
          </a:prstGeom>
        </p:spPr>
        <p:txBody>
          <a:bodyPr wrap="none">
            <a:spAutoFit/>
          </a:bodyPr>
          <a:lstStyle/>
          <a:p>
            <a:pPr algn="ctr"/>
            <a:r>
              <a:rPr lang="en-IN" sz="1600" dirty="0">
                <a:solidFill>
                  <a:srgbClr val="C00000"/>
                </a:solidFill>
                <a:latin typeface="Arial Black" panose="020B0A04020102020204" pitchFamily="34" charset="0"/>
              </a:rPr>
              <a:t>Sri Jai Kumar Singh</a:t>
            </a:r>
          </a:p>
          <a:p>
            <a:pPr algn="ctr"/>
            <a:r>
              <a:rPr lang="en-IN" sz="1600" dirty="0">
                <a:solidFill>
                  <a:srgbClr val="C00000"/>
                </a:solidFill>
                <a:latin typeface="Arial Black" panose="020B0A04020102020204" pitchFamily="34" charset="0"/>
              </a:rPr>
              <a:t>Industry Minister</a:t>
            </a:r>
            <a:endParaRPr lang="en-US" sz="1600" dirty="0">
              <a:solidFill>
                <a:srgbClr val="C00000"/>
              </a:solidFill>
            </a:endParaRPr>
          </a:p>
        </p:txBody>
      </p:sp>
      <p:sp>
        <p:nvSpPr>
          <p:cNvPr id="6" name="Rectangle 5"/>
          <p:cNvSpPr/>
          <p:nvPr/>
        </p:nvSpPr>
        <p:spPr>
          <a:xfrm>
            <a:off x="3651907" y="6277133"/>
            <a:ext cx="2356414" cy="584775"/>
          </a:xfrm>
          <a:prstGeom prst="rect">
            <a:avLst/>
          </a:prstGeom>
        </p:spPr>
        <p:txBody>
          <a:bodyPr wrap="none">
            <a:spAutoFit/>
          </a:bodyPr>
          <a:lstStyle/>
          <a:p>
            <a:pPr algn="ctr"/>
            <a:r>
              <a:rPr lang="en-IN" sz="1600" dirty="0">
                <a:solidFill>
                  <a:srgbClr val="C00000"/>
                </a:solidFill>
                <a:latin typeface="Arial Black" panose="020B0A04020102020204" pitchFamily="34" charset="0"/>
              </a:rPr>
              <a:t>Sri K.N. Verma</a:t>
            </a:r>
          </a:p>
          <a:p>
            <a:pPr algn="ctr"/>
            <a:r>
              <a:rPr lang="en-IN" sz="1600" dirty="0">
                <a:solidFill>
                  <a:srgbClr val="C00000"/>
                </a:solidFill>
                <a:latin typeface="Arial Black" panose="020B0A04020102020204" pitchFamily="34" charset="0"/>
              </a:rPr>
              <a:t>Education Minister </a:t>
            </a:r>
            <a:endParaRPr lang="en-US" sz="1600" dirty="0">
              <a:solidFill>
                <a:srgbClr val="C00000"/>
              </a:solidFill>
            </a:endParaRPr>
          </a:p>
        </p:txBody>
      </p:sp>
      <p:sp>
        <p:nvSpPr>
          <p:cNvPr id="16" name="Rectangle 15"/>
          <p:cNvSpPr/>
          <p:nvPr/>
        </p:nvSpPr>
        <p:spPr>
          <a:xfrm>
            <a:off x="6601123" y="6292334"/>
            <a:ext cx="2408608" cy="584775"/>
          </a:xfrm>
          <a:prstGeom prst="rect">
            <a:avLst/>
          </a:prstGeom>
        </p:spPr>
        <p:txBody>
          <a:bodyPr wrap="none">
            <a:spAutoFit/>
          </a:bodyPr>
          <a:lstStyle/>
          <a:p>
            <a:pPr algn="ctr"/>
            <a:r>
              <a:rPr lang="en-IN" sz="1600" dirty="0">
                <a:solidFill>
                  <a:srgbClr val="C00000"/>
                </a:solidFill>
                <a:latin typeface="Arial Black" panose="020B0A04020102020204" pitchFamily="34" charset="0"/>
              </a:rPr>
              <a:t>Sri </a:t>
            </a:r>
            <a:r>
              <a:rPr lang="en-IN" sz="1600" dirty="0" err="1">
                <a:solidFill>
                  <a:srgbClr val="C00000"/>
                </a:solidFill>
                <a:latin typeface="Arial Black" panose="020B0A04020102020204" pitchFamily="34" charset="0"/>
              </a:rPr>
              <a:t>Shatrudhn</a:t>
            </a:r>
            <a:r>
              <a:rPr lang="en-IN" sz="1600" dirty="0">
                <a:solidFill>
                  <a:srgbClr val="C00000"/>
                </a:solidFill>
                <a:latin typeface="Arial Black" panose="020B0A04020102020204" pitchFamily="34" charset="0"/>
              </a:rPr>
              <a:t> Sinha</a:t>
            </a:r>
          </a:p>
          <a:p>
            <a:pPr algn="ctr"/>
            <a:r>
              <a:rPr lang="en-IN" sz="1600" dirty="0">
                <a:solidFill>
                  <a:srgbClr val="C00000"/>
                </a:solidFill>
                <a:latin typeface="Arial Black" panose="020B0A04020102020204" pitchFamily="34" charset="0"/>
              </a:rPr>
              <a:t>    MP Patna Saheb  </a:t>
            </a:r>
            <a:endParaRPr lang="en-US" sz="1600" dirty="0">
              <a:solidFill>
                <a:srgbClr val="C00000"/>
              </a:solidFill>
            </a:endParaRPr>
          </a:p>
        </p:txBody>
      </p:sp>
    </p:spTree>
    <p:extLst>
      <p:ext uri="{BB962C8B-B14F-4D97-AF65-F5344CB8AC3E}">
        <p14:creationId xmlns:p14="http://schemas.microsoft.com/office/powerpoint/2010/main" val="2918302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Image result for sharda sinha">
            <a:extLst>
              <a:ext uri="{FF2B5EF4-FFF2-40B4-BE49-F238E27FC236}">
                <a16:creationId xmlns:a16="http://schemas.microsoft.com/office/drawing/2014/main" id="{0C47A20B-8435-4B4F-95BA-E20FCF2B386E}"/>
              </a:ext>
            </a:extLst>
          </p:cNvPr>
          <p:cNvPicPr>
            <a:picLocks noGrp="1" noChangeAspect="1" noChangeArrowheads="1"/>
          </p:cNvPicPr>
          <p:nvPr>
            <p:ph type="pic" idx="15"/>
          </p:nvPr>
        </p:nvPicPr>
        <p:blipFill>
          <a:blip r:embed="rId2" cstate="email">
            <a:extLst>
              <a:ext uri="{28A0092B-C50C-407E-A947-70E740481C1C}">
                <a14:useLocalDpi xmlns:a14="http://schemas.microsoft.com/office/drawing/2010/main"/>
              </a:ext>
            </a:extLst>
          </a:blip>
          <a:srcRect/>
          <a:stretch>
            <a:fillRect/>
          </a:stretch>
        </p:blipFill>
        <p:spPr bwMode="auto">
          <a:xfrm rot="8771">
            <a:off x="237047" y="1632021"/>
            <a:ext cx="2331613" cy="31360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ridula sinha">
            <a:extLst>
              <a:ext uri="{FF2B5EF4-FFF2-40B4-BE49-F238E27FC236}">
                <a16:creationId xmlns:a16="http://schemas.microsoft.com/office/drawing/2014/main" id="{0C7CF435-6C31-4EE9-90CB-14169945DCC4}"/>
              </a:ext>
            </a:extLst>
          </p:cNvPr>
          <p:cNvPicPr>
            <a:picLocks noGrp="1" noChangeAspect="1" noChangeArrowheads="1"/>
          </p:cNvPicPr>
          <p:nvPr>
            <p:ph type="pic" idx="16"/>
          </p:nvPr>
        </p:nvPicPr>
        <p:blipFill>
          <a:blip r:embed="rId3" cstate="email">
            <a:extLst>
              <a:ext uri="{28A0092B-C50C-407E-A947-70E740481C1C}">
                <a14:useLocalDpi xmlns:a14="http://schemas.microsoft.com/office/drawing/2010/main"/>
              </a:ext>
            </a:extLst>
          </a:blip>
          <a:srcRect/>
          <a:stretch>
            <a:fillRect/>
          </a:stretch>
        </p:blipFill>
        <p:spPr bwMode="auto">
          <a:xfrm rot="8771">
            <a:off x="3242685" y="1632040"/>
            <a:ext cx="2346871" cy="31565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abhishek bachchan">
            <a:extLst>
              <a:ext uri="{FF2B5EF4-FFF2-40B4-BE49-F238E27FC236}">
                <a16:creationId xmlns:a16="http://schemas.microsoft.com/office/drawing/2014/main" id="{6E5D29A5-2C48-4213-AD76-4EDF500C3CF2}"/>
              </a:ext>
            </a:extLst>
          </p:cNvPr>
          <p:cNvPicPr>
            <a:picLocks noGrp="1" noChangeAspect="1" noChangeArrowheads="1"/>
          </p:cNvPicPr>
          <p:nvPr>
            <p:ph type="pic" idx="17"/>
          </p:nvPr>
        </p:nvPicPr>
        <p:blipFill>
          <a:blip r:embed="rId4" cstate="email">
            <a:extLst>
              <a:ext uri="{28A0092B-C50C-407E-A947-70E740481C1C}">
                <a14:useLocalDpi xmlns:a14="http://schemas.microsoft.com/office/drawing/2010/main"/>
              </a:ext>
            </a:extLst>
          </a:blip>
          <a:srcRect/>
          <a:stretch>
            <a:fillRect/>
          </a:stretch>
        </p:blipFill>
        <p:spPr bwMode="auto">
          <a:xfrm rot="8771">
            <a:off x="6202532" y="1629188"/>
            <a:ext cx="2339096" cy="3146127"/>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65EEC356-F531-43E4-95CF-F5FC90A0A3D6}"/>
              </a:ext>
            </a:extLst>
          </p:cNvPr>
          <p:cNvSpPr>
            <a:spLocks noGrp="1"/>
          </p:cNvSpPr>
          <p:nvPr>
            <p:ph type="title"/>
          </p:nvPr>
        </p:nvSpPr>
        <p:spPr>
          <a:xfrm>
            <a:off x="0" y="0"/>
            <a:ext cx="9143999" cy="744121"/>
          </a:xfrm>
          <a:solidFill>
            <a:schemeClr val="accent2">
              <a:lumMod val="75000"/>
            </a:schemeClr>
          </a:solidFill>
        </p:spPr>
        <p:txBody>
          <a:bodyPr>
            <a:noAutofit/>
          </a:bodyPr>
          <a:lstStyle/>
          <a:p>
            <a:pPr algn="ctr"/>
            <a:r>
              <a:rPr lang="en-IN" sz="3200" dirty="0">
                <a:solidFill>
                  <a:schemeClr val="bg1"/>
                </a:solidFill>
                <a:latin typeface="Arial Black" panose="020B0A04020102020204" pitchFamily="34" charset="0"/>
              </a:rPr>
              <a:t>Dignitaries Visited At MMC  </a:t>
            </a:r>
          </a:p>
        </p:txBody>
      </p:sp>
      <p:sp>
        <p:nvSpPr>
          <p:cNvPr id="2" name="Slide Number Placeholder 1">
            <a:extLst>
              <a:ext uri="{FF2B5EF4-FFF2-40B4-BE49-F238E27FC236}">
                <a16:creationId xmlns:a16="http://schemas.microsoft.com/office/drawing/2014/main" id="{7964E907-0783-42E2-BB23-8547BCF477A8}"/>
              </a:ext>
            </a:extLst>
          </p:cNvPr>
          <p:cNvSpPr>
            <a:spLocks noGrp="1"/>
          </p:cNvSpPr>
          <p:nvPr>
            <p:ph type="sldNum" sz="quarter" idx="4"/>
          </p:nvPr>
        </p:nvSpPr>
        <p:spPr/>
        <p:txBody>
          <a:bodyPr/>
          <a:lstStyle/>
          <a:p>
            <a:fld id="{3D3C4EEC-F499-4A7F-B67B-5709763315B6}" type="slidenum">
              <a:rPr lang="en-US" smtClean="0"/>
              <a:pPr/>
              <a:t>134</a:t>
            </a:fld>
            <a:endParaRPr lang="en-US" dirty="0"/>
          </a:p>
        </p:txBody>
      </p:sp>
      <p:sp>
        <p:nvSpPr>
          <p:cNvPr id="3" name="Rectangle 2"/>
          <p:cNvSpPr/>
          <p:nvPr/>
        </p:nvSpPr>
        <p:spPr>
          <a:xfrm>
            <a:off x="3425196" y="5018753"/>
            <a:ext cx="2416047" cy="646331"/>
          </a:xfrm>
          <a:prstGeom prst="rect">
            <a:avLst/>
          </a:prstGeom>
        </p:spPr>
        <p:txBody>
          <a:bodyPr wrap="none">
            <a:spAutoFit/>
          </a:bodyPr>
          <a:lstStyle/>
          <a:p>
            <a:pPr algn="ctr"/>
            <a:r>
              <a:rPr lang="en-IN" dirty="0">
                <a:solidFill>
                  <a:srgbClr val="C00000"/>
                </a:solidFill>
                <a:latin typeface="Arial Black" panose="020B0A04020102020204" pitchFamily="34" charset="0"/>
              </a:rPr>
              <a:t>HE Mridula Sinha </a:t>
            </a:r>
          </a:p>
          <a:p>
            <a:pPr algn="ctr"/>
            <a:r>
              <a:rPr lang="en-IN" dirty="0">
                <a:solidFill>
                  <a:srgbClr val="C00000"/>
                </a:solidFill>
                <a:latin typeface="Arial Black" panose="020B0A04020102020204" pitchFamily="34" charset="0"/>
              </a:rPr>
              <a:t>Governor of Goa  </a:t>
            </a:r>
            <a:endParaRPr lang="en-US" dirty="0"/>
          </a:p>
        </p:txBody>
      </p:sp>
      <p:sp>
        <p:nvSpPr>
          <p:cNvPr id="5" name="Rectangle 4"/>
          <p:cNvSpPr/>
          <p:nvPr/>
        </p:nvSpPr>
        <p:spPr>
          <a:xfrm>
            <a:off x="240780" y="4950963"/>
            <a:ext cx="2331877" cy="646331"/>
          </a:xfrm>
          <a:prstGeom prst="rect">
            <a:avLst/>
          </a:prstGeom>
        </p:spPr>
        <p:txBody>
          <a:bodyPr wrap="square">
            <a:spAutoFit/>
          </a:bodyPr>
          <a:lstStyle/>
          <a:p>
            <a:pPr algn="ctr"/>
            <a:r>
              <a:rPr lang="en-US" dirty="0">
                <a:solidFill>
                  <a:srgbClr val="C00000"/>
                </a:solidFill>
                <a:latin typeface="Arial Black" panose="020B0A04020102020204" pitchFamily="34" charset="0"/>
              </a:rPr>
              <a:t>Padmashree</a:t>
            </a:r>
          </a:p>
          <a:p>
            <a:pPr algn="ctr"/>
            <a:r>
              <a:rPr lang="en-US" dirty="0">
                <a:solidFill>
                  <a:srgbClr val="C00000"/>
                </a:solidFill>
                <a:latin typeface="Arial Black" panose="020B0A04020102020204" pitchFamily="34" charset="0"/>
              </a:rPr>
              <a:t>Dr. Sharda Sinha  </a:t>
            </a:r>
          </a:p>
        </p:txBody>
      </p:sp>
      <p:sp>
        <p:nvSpPr>
          <p:cNvPr id="6" name="Rectangle 5"/>
          <p:cNvSpPr/>
          <p:nvPr/>
        </p:nvSpPr>
        <p:spPr>
          <a:xfrm>
            <a:off x="4132778" y="6292334"/>
            <a:ext cx="261610" cy="369332"/>
          </a:xfrm>
          <a:prstGeom prst="rect">
            <a:avLst/>
          </a:prstGeom>
        </p:spPr>
        <p:txBody>
          <a:bodyPr wrap="none">
            <a:spAutoFit/>
          </a:bodyPr>
          <a:lstStyle/>
          <a:p>
            <a:r>
              <a:rPr lang="en-IN" dirty="0">
                <a:solidFill>
                  <a:srgbClr val="C00000"/>
                </a:solidFill>
                <a:latin typeface="Arial Black" panose="020B0A04020102020204" pitchFamily="34" charset="0"/>
              </a:rPr>
              <a:t> </a:t>
            </a:r>
            <a:endParaRPr lang="en-US" dirty="0">
              <a:solidFill>
                <a:srgbClr val="C00000"/>
              </a:solidFill>
            </a:endParaRPr>
          </a:p>
        </p:txBody>
      </p:sp>
      <p:sp>
        <p:nvSpPr>
          <p:cNvPr id="16" name="Rectangle 15"/>
          <p:cNvSpPr/>
          <p:nvPr/>
        </p:nvSpPr>
        <p:spPr>
          <a:xfrm>
            <a:off x="7607926" y="6260068"/>
            <a:ext cx="261610" cy="369332"/>
          </a:xfrm>
          <a:prstGeom prst="rect">
            <a:avLst/>
          </a:prstGeom>
        </p:spPr>
        <p:txBody>
          <a:bodyPr wrap="none">
            <a:spAutoFit/>
          </a:bodyPr>
          <a:lstStyle/>
          <a:p>
            <a:r>
              <a:rPr lang="en-IN" dirty="0">
                <a:solidFill>
                  <a:srgbClr val="C00000"/>
                </a:solidFill>
                <a:latin typeface="Arial Black" panose="020B0A04020102020204" pitchFamily="34" charset="0"/>
              </a:rPr>
              <a:t> </a:t>
            </a:r>
            <a:endParaRPr lang="en-US" dirty="0">
              <a:solidFill>
                <a:srgbClr val="C00000"/>
              </a:solidFill>
            </a:endParaRPr>
          </a:p>
        </p:txBody>
      </p:sp>
      <p:sp>
        <p:nvSpPr>
          <p:cNvPr id="19" name="Rectangle 18">
            <a:extLst>
              <a:ext uri="{FF2B5EF4-FFF2-40B4-BE49-F238E27FC236}">
                <a16:creationId xmlns:a16="http://schemas.microsoft.com/office/drawing/2014/main" id="{E101E850-0328-4581-90DD-2F8310CB322A}"/>
              </a:ext>
            </a:extLst>
          </p:cNvPr>
          <p:cNvSpPr/>
          <p:nvPr/>
        </p:nvSpPr>
        <p:spPr>
          <a:xfrm>
            <a:off x="6074929" y="5052763"/>
            <a:ext cx="2754345" cy="646331"/>
          </a:xfrm>
          <a:prstGeom prst="rect">
            <a:avLst/>
          </a:prstGeom>
        </p:spPr>
        <p:txBody>
          <a:bodyPr wrap="none">
            <a:spAutoFit/>
          </a:bodyPr>
          <a:lstStyle/>
          <a:p>
            <a:pPr algn="ctr"/>
            <a:r>
              <a:rPr lang="en-IN" dirty="0">
                <a:solidFill>
                  <a:srgbClr val="C00000"/>
                </a:solidFill>
                <a:latin typeface="Arial Black" panose="020B0A04020102020204" pitchFamily="34" charset="0"/>
              </a:rPr>
              <a:t>Abhishek Bachchan </a:t>
            </a:r>
          </a:p>
          <a:p>
            <a:pPr algn="ctr"/>
            <a:r>
              <a:rPr lang="en-IN" dirty="0">
                <a:solidFill>
                  <a:srgbClr val="C00000"/>
                </a:solidFill>
                <a:latin typeface="Arial Black" panose="020B0A04020102020204" pitchFamily="34" charset="0"/>
              </a:rPr>
              <a:t>Actor </a:t>
            </a:r>
            <a:endParaRPr lang="en-US" dirty="0"/>
          </a:p>
        </p:txBody>
      </p:sp>
    </p:spTree>
    <p:extLst>
      <p:ext uri="{BB962C8B-B14F-4D97-AF65-F5344CB8AC3E}">
        <p14:creationId xmlns:p14="http://schemas.microsoft.com/office/powerpoint/2010/main" val="900077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6023" y="0"/>
            <a:ext cx="9225023" cy="685799"/>
          </a:xfr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3600" b="1" i="1" dirty="0">
                <a:solidFill>
                  <a:schemeClr val="bg1"/>
                </a:solidFill>
                <a:latin typeface="Times New Roman" panose="02020603050405020304" pitchFamily="18" charset="0"/>
                <a:cs typeface="Times New Roman" panose="02020603050405020304" pitchFamily="18" charset="0"/>
              </a:rPr>
              <a:t>Future Action  Plan</a:t>
            </a:r>
          </a:p>
        </p:txBody>
      </p:sp>
      <p:sp>
        <p:nvSpPr>
          <p:cNvPr id="5" name="Content Placeholder 4"/>
          <p:cNvSpPr>
            <a:spLocks noGrp="1"/>
          </p:cNvSpPr>
          <p:nvPr>
            <p:ph idx="1"/>
          </p:nvPr>
        </p:nvSpPr>
        <p:spPr>
          <a:xfrm>
            <a:off x="320040" y="1226993"/>
            <a:ext cx="8452899" cy="5730398"/>
          </a:xfrm>
        </p:spPr>
        <p:txBody>
          <a:bodyPr>
            <a:noAutofit/>
          </a:bodyPr>
          <a:lstStyle/>
          <a:p>
            <a:pPr marL="115887" indent="0">
              <a:spcBef>
                <a:spcPts val="600"/>
              </a:spcBef>
              <a:buNone/>
              <a:tabLst>
                <a:tab pos="457200" algn="l"/>
              </a:tabLst>
            </a:pPr>
            <a:r>
              <a:rPr lang="en-US" sz="2400" b="1" i="1" dirty="0">
                <a:latin typeface="Times" panose="02020603060405020304" pitchFamily="18" charset="0"/>
                <a:cs typeface="Arial" panose="020B0604020202020204" pitchFamily="34" charset="0"/>
              </a:rPr>
              <a:t>Infrastructure:</a:t>
            </a:r>
          </a:p>
          <a:p>
            <a:pPr marL="981075" indent="-271463">
              <a:spcBef>
                <a:spcPts val="600"/>
              </a:spcBef>
              <a:tabLst>
                <a:tab pos="808038" algn="l"/>
              </a:tabLst>
            </a:pPr>
            <a:r>
              <a:rPr lang="en-US" sz="2400" b="1" i="1" dirty="0">
                <a:latin typeface="Times" panose="02020603060405020304" pitchFamily="18" charset="0"/>
                <a:cs typeface="Arial" panose="020B0604020202020204" pitchFamily="34" charset="0"/>
              </a:rPr>
              <a:t>Construction of 639 </a:t>
            </a:r>
            <a:r>
              <a:rPr lang="en-US" sz="2400" b="1" i="1" dirty="0" err="1">
                <a:latin typeface="Times" panose="02020603060405020304" pitchFamily="18" charset="0"/>
                <a:cs typeface="Arial" panose="020B0604020202020204" pitchFamily="34" charset="0"/>
              </a:rPr>
              <a:t>Beded</a:t>
            </a:r>
            <a:r>
              <a:rPr lang="en-US" sz="2400" b="1" i="1" dirty="0">
                <a:latin typeface="Times" panose="02020603060405020304" pitchFamily="18" charset="0"/>
                <a:cs typeface="Arial" panose="020B0604020202020204" pitchFamily="34" charset="0"/>
              </a:rPr>
              <a:t> New Hostel (on going project) </a:t>
            </a:r>
          </a:p>
          <a:p>
            <a:pPr marL="981075" lvl="1" indent="-271463">
              <a:spcBef>
                <a:spcPts val="600"/>
              </a:spcBef>
              <a:tabLst>
                <a:tab pos="808038" algn="l"/>
              </a:tabLst>
            </a:pPr>
            <a:r>
              <a:rPr lang="en-US" b="1" i="1" dirty="0">
                <a:latin typeface="Times" panose="02020603060405020304" pitchFamily="18" charset="0"/>
                <a:cs typeface="Arial" panose="020B0604020202020204" pitchFamily="34" charset="0"/>
              </a:rPr>
              <a:t>Construction of Guest House</a:t>
            </a:r>
          </a:p>
          <a:p>
            <a:pPr marL="981075" lvl="1" indent="-271463">
              <a:spcBef>
                <a:spcPts val="600"/>
              </a:spcBef>
              <a:tabLst>
                <a:tab pos="808038" algn="l"/>
              </a:tabLst>
            </a:pPr>
            <a:r>
              <a:rPr lang="en-US" b="1" i="1" dirty="0">
                <a:latin typeface="Times" panose="02020603060405020304" pitchFamily="18" charset="0"/>
                <a:cs typeface="Arial" panose="020B0604020202020204" pitchFamily="34" charset="0"/>
              </a:rPr>
              <a:t>Construction of New Administrative Building</a:t>
            </a:r>
          </a:p>
          <a:p>
            <a:pPr marL="981075" lvl="1" indent="-271463">
              <a:spcBef>
                <a:spcPts val="600"/>
              </a:spcBef>
              <a:tabLst>
                <a:tab pos="808038" algn="l"/>
              </a:tabLst>
            </a:pPr>
            <a:r>
              <a:rPr lang="en-US" b="1" i="1" dirty="0">
                <a:latin typeface="Times" panose="02020603060405020304" pitchFamily="18" charset="0"/>
                <a:cs typeface="Arial" panose="020B0604020202020204" pitchFamily="34" charset="0"/>
              </a:rPr>
              <a:t>Expansion of e-Library</a:t>
            </a:r>
          </a:p>
          <a:p>
            <a:pPr marL="115887" indent="0">
              <a:spcBef>
                <a:spcPts val="600"/>
              </a:spcBef>
              <a:buNone/>
              <a:tabLst>
                <a:tab pos="457200" algn="l"/>
              </a:tabLst>
            </a:pPr>
            <a:r>
              <a:rPr lang="en-US" sz="2400" b="1" i="1" dirty="0">
                <a:latin typeface="Times" panose="02020603060405020304" pitchFamily="18" charset="0"/>
                <a:cs typeface="Arial" panose="020B0604020202020204" pitchFamily="34" charset="0"/>
              </a:rPr>
              <a:t>New Academic Programs to be proposed:  </a:t>
            </a:r>
          </a:p>
          <a:p>
            <a:pPr marL="981075" lvl="1" indent="-185738">
              <a:spcBef>
                <a:spcPts val="600"/>
              </a:spcBef>
              <a:tabLst>
                <a:tab pos="457200" algn="l"/>
              </a:tabLst>
            </a:pPr>
            <a:r>
              <a:rPr lang="en-US" b="1" i="1" dirty="0">
                <a:latin typeface="Times" panose="02020603060405020304" pitchFamily="18" charset="0"/>
                <a:cs typeface="Arial" panose="020B0604020202020204" pitchFamily="34" charset="0"/>
              </a:rPr>
              <a:t>M.C.A.</a:t>
            </a:r>
          </a:p>
          <a:p>
            <a:pPr marL="981075" lvl="1" indent="-185738">
              <a:spcBef>
                <a:spcPts val="600"/>
              </a:spcBef>
              <a:tabLst>
                <a:tab pos="457200" algn="l"/>
              </a:tabLst>
            </a:pPr>
            <a:r>
              <a:rPr lang="en-US" b="1" i="1" dirty="0">
                <a:latin typeface="Times" panose="02020603060405020304" pitchFamily="18" charset="0"/>
                <a:cs typeface="Arial" panose="020B0604020202020204" pitchFamily="34" charset="0"/>
              </a:rPr>
              <a:t>M.B.A.</a:t>
            </a:r>
          </a:p>
          <a:p>
            <a:pPr marL="981075" lvl="1" indent="-185738">
              <a:spcBef>
                <a:spcPts val="600"/>
              </a:spcBef>
              <a:tabLst>
                <a:tab pos="457200" algn="l"/>
              </a:tabLst>
            </a:pPr>
            <a:r>
              <a:rPr lang="en-US" b="1" i="1" dirty="0">
                <a:latin typeface="Times" panose="02020603060405020304" pitchFamily="18" charset="0"/>
                <a:cs typeface="Arial" panose="020B0604020202020204" pitchFamily="34" charset="0"/>
              </a:rPr>
              <a:t>M. Com.</a:t>
            </a:r>
          </a:p>
          <a:p>
            <a:pPr marL="981075" lvl="1" indent="-185738">
              <a:spcBef>
                <a:spcPts val="600"/>
              </a:spcBef>
              <a:tabLst>
                <a:tab pos="457200" algn="l"/>
              </a:tabLst>
            </a:pPr>
            <a:r>
              <a:rPr lang="en-US" b="1" i="1" dirty="0">
                <a:latin typeface="Times" panose="02020603060405020304" pitchFamily="18" charset="0"/>
                <a:cs typeface="Arial" panose="020B0604020202020204" pitchFamily="34" charset="0"/>
              </a:rPr>
              <a:t>B.A.(H) in Geography</a:t>
            </a:r>
          </a:p>
          <a:p>
            <a:pPr marL="981075" lvl="1" indent="-185738">
              <a:spcBef>
                <a:spcPts val="600"/>
              </a:spcBef>
              <a:tabLst>
                <a:tab pos="457200" algn="l"/>
              </a:tabLst>
            </a:pPr>
            <a:r>
              <a:rPr lang="en-US" b="1" i="1" dirty="0">
                <a:latin typeface="Times" panose="02020603060405020304" pitchFamily="18" charset="0"/>
                <a:cs typeface="Arial" panose="020B0604020202020204" pitchFamily="34" charset="0"/>
              </a:rPr>
              <a:t>Performing Art Course</a:t>
            </a:r>
          </a:p>
          <a:p>
            <a:pPr marL="981075" lvl="1" indent="-185738">
              <a:spcBef>
                <a:spcPts val="600"/>
              </a:spcBef>
              <a:tabLst>
                <a:tab pos="457200" algn="l"/>
              </a:tabLst>
            </a:pPr>
            <a:r>
              <a:rPr lang="en-US" b="1" i="1" dirty="0">
                <a:latin typeface="Times" panose="02020603060405020304" pitchFamily="18" charset="0"/>
                <a:cs typeface="Arial" panose="020B0604020202020204" pitchFamily="34" charset="0"/>
              </a:rPr>
              <a:t>Buddhism Mythology </a:t>
            </a:r>
          </a:p>
          <a:p>
            <a:pPr marL="0" lvl="1" indent="0">
              <a:spcBef>
                <a:spcPts val="600"/>
              </a:spcBef>
              <a:buNone/>
              <a:tabLst>
                <a:tab pos="457200" algn="l"/>
              </a:tabLst>
            </a:pPr>
            <a:r>
              <a:rPr lang="en-US" sz="2400" b="1" i="1" dirty="0">
                <a:latin typeface="Times" panose="02020603060405020304" pitchFamily="18" charset="0"/>
                <a:cs typeface="Arial" panose="020B0604020202020204" pitchFamily="34" charset="0"/>
              </a:rPr>
              <a:t>Proposal for enhancing Operation:</a:t>
            </a:r>
          </a:p>
          <a:p>
            <a:pPr marL="1073150" lvl="1" indent="-265113">
              <a:spcBef>
                <a:spcPts val="600"/>
              </a:spcBef>
              <a:tabLst>
                <a:tab pos="457200" algn="l"/>
              </a:tabLst>
            </a:pPr>
            <a:r>
              <a:rPr lang="en-US" b="1" i="1" dirty="0">
                <a:latin typeface="Times" panose="02020603060405020304" pitchFamily="18" charset="0"/>
                <a:cs typeface="Arial" panose="020B0604020202020204" pitchFamily="34" charset="0"/>
              </a:rPr>
              <a:t>Automation of Office </a:t>
            </a:r>
          </a:p>
          <a:p>
            <a:pPr marL="457200" indent="-341313">
              <a:spcBef>
                <a:spcPts val="600"/>
              </a:spcBef>
              <a:tabLst>
                <a:tab pos="457200" algn="l"/>
              </a:tabLst>
            </a:pPr>
            <a:endParaRPr lang="en-US" sz="2400" b="1" i="1" dirty="0">
              <a:latin typeface="Times" panose="02020603060405020304" pitchFamily="18" charset="0"/>
              <a:cs typeface="Times New Roman" pitchFamily="18" charset="0"/>
            </a:endParaRPr>
          </a:p>
          <a:p>
            <a:endParaRPr lang="en-US" sz="2400" b="1" i="1" dirty="0">
              <a:latin typeface="Times" panose="02020603060405020304" pitchFamily="18" charset="0"/>
            </a:endParaRPr>
          </a:p>
          <a:p>
            <a:endParaRPr lang="en-IN" sz="2400" b="1" i="1" dirty="0">
              <a:latin typeface="Times" panose="02020603060405020304" pitchFamily="18" charset="0"/>
            </a:endParaRPr>
          </a:p>
        </p:txBody>
      </p:sp>
    </p:spTree>
    <p:extLst>
      <p:ext uri="{BB962C8B-B14F-4D97-AF65-F5344CB8AC3E}">
        <p14:creationId xmlns:p14="http://schemas.microsoft.com/office/powerpoint/2010/main" val="1275433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86101"/>
            <a:ext cx="9144000" cy="5608320"/>
          </a:xfrm>
          <a:prstGeom prst="rect">
            <a:avLst/>
          </a:prstGeom>
        </p:spPr>
      </p:pic>
      <p:sp>
        <p:nvSpPr>
          <p:cNvPr id="4" name="TextBox 3"/>
          <p:cNvSpPr txBox="1"/>
          <p:nvPr/>
        </p:nvSpPr>
        <p:spPr>
          <a:xfrm>
            <a:off x="677627" y="342558"/>
            <a:ext cx="8095857" cy="404854"/>
          </a:xfrm>
          <a:prstGeom prst="rect">
            <a:avLst/>
          </a:prstGeom>
          <a:noFill/>
        </p:spPr>
        <p:txBody>
          <a:bodyPr wrap="square" rtlCol="0">
            <a:spAutoFit/>
          </a:bodyPr>
          <a:lstStyle/>
          <a:p>
            <a:r>
              <a:rPr lang="en-IN" sz="2031" b="1" dirty="0">
                <a:solidFill>
                  <a:srgbClr val="C00000"/>
                </a:solidFill>
                <a:latin typeface="Zurich BdEx BT" panose="020B0707030502020204" pitchFamily="34" charset="0"/>
                <a:cs typeface="Arial" panose="020B0604020202020204" pitchFamily="34" charset="0"/>
              </a:rPr>
              <a:t>Magadh Mahila College Hostels Building at - Patna</a:t>
            </a:r>
          </a:p>
        </p:txBody>
      </p:sp>
      <p:sp>
        <p:nvSpPr>
          <p:cNvPr id="5" name="TextBox 4"/>
          <p:cNvSpPr txBox="1"/>
          <p:nvPr/>
        </p:nvSpPr>
        <p:spPr>
          <a:xfrm>
            <a:off x="7362754" y="6234980"/>
            <a:ext cx="1876352" cy="433196"/>
          </a:xfrm>
          <a:prstGeom prst="rect">
            <a:avLst/>
          </a:prstGeom>
          <a:noFill/>
        </p:spPr>
        <p:txBody>
          <a:bodyPr wrap="square" rtlCol="0">
            <a:spAutoFit/>
          </a:bodyPr>
          <a:lstStyle/>
          <a:p>
            <a:r>
              <a:rPr lang="en-IN" sz="2215" dirty="0">
                <a:solidFill>
                  <a:schemeClr val="bg1"/>
                </a:solidFill>
                <a:latin typeface="Arial Black" panose="020B0A04020102020204" pitchFamily="34" charset="0"/>
                <a:cs typeface="Arial" panose="020B0604020202020204" pitchFamily="34" charset="0"/>
              </a:rPr>
              <a:t>ARCH-AID</a:t>
            </a:r>
          </a:p>
        </p:txBody>
      </p:sp>
    </p:spTree>
    <p:extLst>
      <p:ext uri="{BB962C8B-B14F-4D97-AF65-F5344CB8AC3E}">
        <p14:creationId xmlns:p14="http://schemas.microsoft.com/office/powerpoint/2010/main" val="4171477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627" y="580324"/>
            <a:ext cx="8095857" cy="433196"/>
          </a:xfrm>
          <a:prstGeom prst="rect">
            <a:avLst/>
          </a:prstGeom>
          <a:noFill/>
        </p:spPr>
        <p:txBody>
          <a:bodyPr wrap="square" rtlCol="0">
            <a:spAutoFit/>
          </a:bodyPr>
          <a:lstStyle/>
          <a:p>
            <a:r>
              <a:rPr lang="en-IN" sz="2215" u="sng" dirty="0">
                <a:solidFill>
                  <a:schemeClr val="accent2">
                    <a:lumMod val="50000"/>
                  </a:schemeClr>
                </a:solidFill>
                <a:latin typeface="Arial Black" panose="020B0A04020102020204" pitchFamily="34" charset="0"/>
                <a:cs typeface="Arial" panose="020B0604020202020204" pitchFamily="34" charset="0"/>
              </a:rPr>
              <a:t>HIGHLIGHTS OF GIRLS HOSTEL</a:t>
            </a:r>
          </a:p>
        </p:txBody>
      </p:sp>
      <p:sp>
        <p:nvSpPr>
          <p:cNvPr id="3" name="TextBox 2"/>
          <p:cNvSpPr txBox="1"/>
          <p:nvPr/>
        </p:nvSpPr>
        <p:spPr>
          <a:xfrm>
            <a:off x="677627" y="1315569"/>
            <a:ext cx="7513337" cy="4731616"/>
          </a:xfrm>
          <a:prstGeom prst="rect">
            <a:avLst/>
          </a:prstGeom>
          <a:noFill/>
        </p:spPr>
        <p:txBody>
          <a:bodyPr wrap="square" rtlCol="0">
            <a:spAutoFit/>
          </a:bodyPr>
          <a:lstStyle/>
          <a:p>
            <a:pPr marL="263776" indent="-263776">
              <a:lnSpc>
                <a:spcPct val="150000"/>
              </a:lnSpc>
              <a:buFont typeface="Arial" panose="020B0604020202020204" pitchFamily="34" charset="0"/>
              <a:buChar char="•"/>
            </a:pPr>
            <a:r>
              <a:rPr lang="en-IN" sz="2031" dirty="0">
                <a:solidFill>
                  <a:schemeClr val="accent5">
                    <a:lumMod val="50000"/>
                  </a:schemeClr>
                </a:solidFill>
                <a:latin typeface="Arial Black" panose="020B0A04020102020204" pitchFamily="34" charset="0"/>
              </a:rPr>
              <a:t>HOSTEL BUILDING  G+7.</a:t>
            </a:r>
          </a:p>
          <a:p>
            <a:pPr marL="263776" indent="-263776">
              <a:lnSpc>
                <a:spcPct val="150000"/>
              </a:lnSpc>
              <a:buFont typeface="Arial" panose="020B0604020202020204" pitchFamily="34" charset="0"/>
              <a:buChar char="•"/>
            </a:pPr>
            <a:r>
              <a:rPr lang="en-IN" sz="2031" dirty="0">
                <a:solidFill>
                  <a:schemeClr val="accent5">
                    <a:lumMod val="50000"/>
                  </a:schemeClr>
                </a:solidFill>
                <a:latin typeface="Arial Black" panose="020B0A04020102020204" pitchFamily="34" charset="0"/>
              </a:rPr>
              <a:t>NUMBER OF ROOMS - 168.</a:t>
            </a:r>
          </a:p>
          <a:p>
            <a:pPr marL="263776" indent="-263776">
              <a:lnSpc>
                <a:spcPct val="150000"/>
              </a:lnSpc>
              <a:buFont typeface="Arial" panose="020B0604020202020204" pitchFamily="34" charset="0"/>
              <a:buChar char="•"/>
            </a:pPr>
            <a:r>
              <a:rPr lang="en-IN" sz="2031" dirty="0">
                <a:solidFill>
                  <a:schemeClr val="accent5">
                    <a:lumMod val="50000"/>
                  </a:schemeClr>
                </a:solidFill>
                <a:latin typeface="Arial Black" panose="020B0A04020102020204" pitchFamily="34" charset="0"/>
              </a:rPr>
              <a:t>STUDENT OCCUPANCY – 504.</a:t>
            </a:r>
          </a:p>
          <a:p>
            <a:pPr marL="263776" indent="-263776">
              <a:lnSpc>
                <a:spcPct val="150000"/>
              </a:lnSpc>
              <a:buFont typeface="Arial" panose="020B0604020202020204" pitchFamily="34" charset="0"/>
              <a:buChar char="•"/>
            </a:pPr>
            <a:r>
              <a:rPr lang="en-IN" sz="2031" dirty="0">
                <a:solidFill>
                  <a:schemeClr val="accent5">
                    <a:lumMod val="50000"/>
                  </a:schemeClr>
                </a:solidFill>
                <a:latin typeface="Arial Black" panose="020B0A04020102020204" pitchFamily="34" charset="0"/>
              </a:rPr>
              <a:t>3 – SEATED STUDENT OCCUPANCY.</a:t>
            </a:r>
          </a:p>
          <a:p>
            <a:pPr marL="263776" indent="-263776">
              <a:lnSpc>
                <a:spcPct val="150000"/>
              </a:lnSpc>
              <a:buFont typeface="Arial" panose="020B0604020202020204" pitchFamily="34" charset="0"/>
              <a:buChar char="•"/>
            </a:pPr>
            <a:r>
              <a:rPr lang="en-IN" sz="2031" dirty="0">
                <a:solidFill>
                  <a:schemeClr val="accent5">
                    <a:lumMod val="50000"/>
                  </a:schemeClr>
                </a:solidFill>
                <a:latin typeface="Arial Black" panose="020B0A04020102020204" pitchFamily="34" charset="0"/>
              </a:rPr>
              <a:t>LAVIS DINING HALL</a:t>
            </a:r>
          </a:p>
          <a:p>
            <a:pPr marL="263776" indent="-263776">
              <a:lnSpc>
                <a:spcPct val="150000"/>
              </a:lnSpc>
              <a:buFont typeface="Arial" panose="020B0604020202020204" pitchFamily="34" charset="0"/>
              <a:buChar char="•"/>
            </a:pPr>
            <a:r>
              <a:rPr lang="en-IN" sz="2031" dirty="0">
                <a:solidFill>
                  <a:schemeClr val="accent5">
                    <a:lumMod val="50000"/>
                  </a:schemeClr>
                </a:solidFill>
                <a:latin typeface="Arial Black" panose="020B0A04020102020204" pitchFamily="34" charset="0"/>
              </a:rPr>
              <a:t>GYM</a:t>
            </a:r>
          </a:p>
          <a:p>
            <a:pPr marL="263776" indent="-263776">
              <a:lnSpc>
                <a:spcPct val="150000"/>
              </a:lnSpc>
              <a:buFont typeface="Arial" panose="020B0604020202020204" pitchFamily="34" charset="0"/>
              <a:buChar char="•"/>
            </a:pPr>
            <a:r>
              <a:rPr lang="en-IN" sz="2031" dirty="0">
                <a:solidFill>
                  <a:schemeClr val="accent5">
                    <a:lumMod val="50000"/>
                  </a:schemeClr>
                </a:solidFill>
                <a:latin typeface="Arial Black" panose="020B0A04020102020204" pitchFamily="34" charset="0"/>
              </a:rPr>
              <a:t>TABLE TENNIS HALL</a:t>
            </a:r>
          </a:p>
          <a:p>
            <a:pPr marL="263776" indent="-263776">
              <a:lnSpc>
                <a:spcPct val="150000"/>
              </a:lnSpc>
              <a:buFont typeface="Arial" panose="020B0604020202020204" pitchFamily="34" charset="0"/>
              <a:buChar char="•"/>
            </a:pPr>
            <a:r>
              <a:rPr lang="en-IN" sz="2031" dirty="0">
                <a:solidFill>
                  <a:schemeClr val="accent5">
                    <a:lumMod val="50000"/>
                  </a:schemeClr>
                </a:solidFill>
                <a:latin typeface="Arial Black" panose="020B0A04020102020204" pitchFamily="34" charset="0"/>
              </a:rPr>
              <a:t>CARROM HALL</a:t>
            </a:r>
          </a:p>
          <a:p>
            <a:pPr marL="263776" indent="-263776">
              <a:lnSpc>
                <a:spcPct val="150000"/>
              </a:lnSpc>
              <a:buFont typeface="Arial" panose="020B0604020202020204" pitchFamily="34" charset="0"/>
              <a:buChar char="•"/>
            </a:pPr>
            <a:r>
              <a:rPr lang="en-IN" sz="2031" dirty="0">
                <a:solidFill>
                  <a:schemeClr val="accent5">
                    <a:lumMod val="50000"/>
                  </a:schemeClr>
                </a:solidFill>
                <a:latin typeface="Arial Black" panose="020B0A04020102020204" pitchFamily="34" charset="0"/>
              </a:rPr>
              <a:t>BEAUTY SHOP</a:t>
            </a:r>
          </a:p>
          <a:p>
            <a:pPr marL="263776" indent="-263776">
              <a:lnSpc>
                <a:spcPct val="150000"/>
              </a:lnSpc>
              <a:buFont typeface="Arial" panose="020B0604020202020204" pitchFamily="34" charset="0"/>
              <a:buChar char="•"/>
            </a:pPr>
            <a:r>
              <a:rPr lang="en-IN" sz="2031" dirty="0">
                <a:solidFill>
                  <a:schemeClr val="accent5">
                    <a:lumMod val="50000"/>
                  </a:schemeClr>
                </a:solidFill>
                <a:latin typeface="Arial Black" panose="020B0A04020102020204" pitchFamily="34" charset="0"/>
              </a:rPr>
              <a:t>27 X 7 – COFFEE SHOP</a:t>
            </a:r>
          </a:p>
        </p:txBody>
      </p:sp>
    </p:spTree>
    <p:extLst>
      <p:ext uri="{BB962C8B-B14F-4D97-AF65-F5344CB8AC3E}">
        <p14:creationId xmlns:p14="http://schemas.microsoft.com/office/powerpoint/2010/main" val="3077334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627" y="651654"/>
            <a:ext cx="8095857" cy="433196"/>
          </a:xfrm>
          <a:prstGeom prst="rect">
            <a:avLst/>
          </a:prstGeom>
          <a:noFill/>
        </p:spPr>
        <p:txBody>
          <a:bodyPr wrap="square" rtlCol="0">
            <a:spAutoFit/>
          </a:bodyPr>
          <a:lstStyle/>
          <a:p>
            <a:r>
              <a:rPr lang="en-IN" sz="2215" u="sng" dirty="0">
                <a:latin typeface="Arial Black" panose="020B0A04020102020204" pitchFamily="34" charset="0"/>
                <a:cs typeface="Arial" panose="020B0604020202020204" pitchFamily="34" charset="0"/>
              </a:rPr>
              <a:t>HIGHLIGHTS OF GIRLS HOSTEL</a:t>
            </a:r>
          </a:p>
        </p:txBody>
      </p:sp>
      <p:sp>
        <p:nvSpPr>
          <p:cNvPr id="3" name="TextBox 2"/>
          <p:cNvSpPr txBox="1"/>
          <p:nvPr/>
        </p:nvSpPr>
        <p:spPr>
          <a:xfrm>
            <a:off x="677627" y="1422567"/>
            <a:ext cx="7108036" cy="4262834"/>
          </a:xfrm>
          <a:prstGeom prst="rect">
            <a:avLst/>
          </a:prstGeom>
          <a:noFill/>
        </p:spPr>
        <p:txBody>
          <a:bodyPr wrap="none" rtlCol="0">
            <a:spAutoFit/>
          </a:bodyPr>
          <a:lstStyle/>
          <a:p>
            <a:pPr marL="263776" indent="-263776">
              <a:lnSpc>
                <a:spcPct val="150000"/>
              </a:lnSpc>
              <a:buFont typeface="Arial" panose="020B0604020202020204" pitchFamily="34" charset="0"/>
              <a:buChar char="•"/>
            </a:pPr>
            <a:r>
              <a:rPr lang="en-IN" sz="2031" dirty="0">
                <a:latin typeface="Arial Black" panose="020B0A04020102020204" pitchFamily="34" charset="0"/>
              </a:rPr>
              <a:t>4 NO. LIFT – 14 (PASSENGER EACH)</a:t>
            </a:r>
          </a:p>
          <a:p>
            <a:pPr marL="263776" indent="-263776">
              <a:lnSpc>
                <a:spcPct val="150000"/>
              </a:lnSpc>
              <a:buFont typeface="Arial" panose="020B0604020202020204" pitchFamily="34" charset="0"/>
              <a:buChar char="•"/>
            </a:pPr>
            <a:r>
              <a:rPr lang="en-IN" sz="2031" dirty="0">
                <a:latin typeface="Arial Black" panose="020B0A04020102020204" pitchFamily="34" charset="0"/>
              </a:rPr>
              <a:t>STAIRS – 3</a:t>
            </a:r>
          </a:p>
          <a:p>
            <a:pPr marL="263776" indent="-263776">
              <a:lnSpc>
                <a:spcPct val="150000"/>
              </a:lnSpc>
              <a:buFont typeface="Arial" panose="020B0604020202020204" pitchFamily="34" charset="0"/>
              <a:buChar char="•"/>
            </a:pPr>
            <a:r>
              <a:rPr lang="en-IN" sz="2031" dirty="0">
                <a:latin typeface="Arial Black" panose="020B0A04020102020204" pitchFamily="34" charset="0"/>
              </a:rPr>
              <a:t>RO DRINKING WATER</a:t>
            </a:r>
          </a:p>
          <a:p>
            <a:pPr marL="263776" indent="-263776">
              <a:lnSpc>
                <a:spcPct val="150000"/>
              </a:lnSpc>
              <a:buFont typeface="Arial" panose="020B0604020202020204" pitchFamily="34" charset="0"/>
              <a:buChar char="•"/>
            </a:pPr>
            <a:r>
              <a:rPr lang="en-IN" sz="2031" dirty="0">
                <a:latin typeface="Arial Black" panose="020B0A04020102020204" pitchFamily="34" charset="0"/>
              </a:rPr>
              <a:t>COMMON ROOM AT EACH FLOOR</a:t>
            </a:r>
          </a:p>
          <a:p>
            <a:pPr marL="263776" indent="-263776">
              <a:lnSpc>
                <a:spcPct val="150000"/>
              </a:lnSpc>
              <a:buFont typeface="Arial" panose="020B0604020202020204" pitchFamily="34" charset="0"/>
              <a:buChar char="•"/>
            </a:pPr>
            <a:r>
              <a:rPr lang="en-IN" sz="2031" dirty="0">
                <a:latin typeface="Arial Black" panose="020B0A04020102020204" pitchFamily="34" charset="0"/>
              </a:rPr>
              <a:t>4 NO. WASHING MACHINE AT EACH FLOOR</a:t>
            </a:r>
          </a:p>
          <a:p>
            <a:pPr marL="263776" indent="-263776">
              <a:lnSpc>
                <a:spcPct val="150000"/>
              </a:lnSpc>
              <a:buFont typeface="Arial" panose="020B0604020202020204" pitchFamily="34" charset="0"/>
              <a:buChar char="•"/>
            </a:pPr>
            <a:r>
              <a:rPr lang="en-IN" sz="2031" dirty="0">
                <a:latin typeface="Arial Black" panose="020B0A04020102020204" pitchFamily="34" charset="0"/>
              </a:rPr>
              <a:t>PROVISION FOR RAIN WATER HARVESTING.</a:t>
            </a:r>
          </a:p>
          <a:p>
            <a:pPr marL="263776" indent="-263776">
              <a:lnSpc>
                <a:spcPct val="150000"/>
              </a:lnSpc>
              <a:buFont typeface="Arial" panose="020B0604020202020204" pitchFamily="34" charset="0"/>
              <a:buChar char="•"/>
            </a:pPr>
            <a:r>
              <a:rPr lang="en-IN" sz="2031" dirty="0">
                <a:latin typeface="Arial Black" panose="020B0A04020102020204" pitchFamily="34" charset="0"/>
              </a:rPr>
              <a:t>PROVISION OF FIRE FIGHTING INSTALLATION.</a:t>
            </a:r>
          </a:p>
          <a:p>
            <a:pPr marL="263776" indent="-263776">
              <a:lnSpc>
                <a:spcPct val="150000"/>
              </a:lnSpc>
              <a:buFont typeface="Arial" panose="020B0604020202020204" pitchFamily="34" charset="0"/>
              <a:buChar char="•"/>
            </a:pPr>
            <a:r>
              <a:rPr lang="en-IN" sz="2031" dirty="0">
                <a:latin typeface="Arial Black" panose="020B0A04020102020204" pitchFamily="34" charset="0"/>
              </a:rPr>
              <a:t>PROVISION FOR SOLAR LIGHTING.</a:t>
            </a:r>
          </a:p>
          <a:p>
            <a:pPr marL="263776" indent="-263776">
              <a:lnSpc>
                <a:spcPct val="150000"/>
              </a:lnSpc>
              <a:buFont typeface="Arial" panose="020B0604020202020204" pitchFamily="34" charset="0"/>
              <a:buChar char="•"/>
            </a:pPr>
            <a:r>
              <a:rPr lang="en-IN" sz="2031" dirty="0">
                <a:latin typeface="Arial Black" panose="020B0A04020102020204" pitchFamily="34" charset="0"/>
              </a:rPr>
              <a:t>SOLAR WATER HEATER AT TERRACE.</a:t>
            </a:r>
          </a:p>
        </p:txBody>
      </p:sp>
    </p:spTree>
    <p:extLst>
      <p:ext uri="{BB962C8B-B14F-4D97-AF65-F5344CB8AC3E}">
        <p14:creationId xmlns:p14="http://schemas.microsoft.com/office/powerpoint/2010/main" val="1294358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627" y="378223"/>
            <a:ext cx="8095857" cy="433196"/>
          </a:xfrm>
          <a:prstGeom prst="rect">
            <a:avLst/>
          </a:prstGeom>
          <a:noFill/>
        </p:spPr>
        <p:txBody>
          <a:bodyPr wrap="square" rtlCol="0">
            <a:spAutoFit/>
          </a:bodyPr>
          <a:lstStyle/>
          <a:p>
            <a:pPr algn="ctr"/>
            <a:r>
              <a:rPr lang="en-IN" sz="2215" u="sng" dirty="0">
                <a:latin typeface="Arial Black" panose="020B0A04020102020204" pitchFamily="34" charset="0"/>
                <a:cs typeface="Arial" panose="020B0604020202020204" pitchFamily="34" charset="0"/>
              </a:rPr>
              <a:t>Entrance Foyer </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003" y="1065664"/>
            <a:ext cx="8972613" cy="5047096"/>
          </a:xfrm>
          <a:prstGeom prst="rect">
            <a:avLst/>
          </a:prstGeom>
        </p:spPr>
      </p:pic>
    </p:spTree>
    <p:extLst>
      <p:ext uri="{BB962C8B-B14F-4D97-AF65-F5344CB8AC3E}">
        <p14:creationId xmlns:p14="http://schemas.microsoft.com/office/powerpoint/2010/main" val="1343131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4945"/>
            <a:ext cx="9144000" cy="645123"/>
          </a:xfr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n-US" sz="3600" b="1" i="1" dirty="0">
                <a:solidFill>
                  <a:schemeClr val="bg1"/>
                </a:solidFill>
                <a:latin typeface="Segoe UI Black" panose="020B0A02040204020203" pitchFamily="34" charset="0"/>
                <a:ea typeface="Segoe UI Black" panose="020B0A02040204020203" pitchFamily="34" charset="0"/>
                <a:cs typeface="Arial" panose="020B0604020202020204" pitchFamily="34" charset="0"/>
              </a:rPr>
              <a:t>Skill Development Programmes</a:t>
            </a:r>
          </a:p>
        </p:txBody>
      </p:sp>
      <p:sp>
        <p:nvSpPr>
          <p:cNvPr id="2" name="Rectangle 1"/>
          <p:cNvSpPr/>
          <p:nvPr/>
        </p:nvSpPr>
        <p:spPr>
          <a:xfrm>
            <a:off x="348343" y="1186543"/>
            <a:ext cx="8694638" cy="5816977"/>
          </a:xfrm>
          <a:prstGeom prst="rect">
            <a:avLst/>
          </a:prstGeom>
        </p:spPr>
        <p:txBody>
          <a:bodyPr wrap="square">
            <a:spAutoFit/>
          </a:bodyPr>
          <a:lstStyle/>
          <a:p>
            <a:pPr marL="457200" indent="-369888" algn="just"/>
            <a:r>
              <a:rPr lang="en-US" sz="2400" b="1" i="1" dirty="0">
                <a:latin typeface="Times" panose="02020603060405020304" pitchFamily="18" charset="0"/>
              </a:rPr>
              <a:t>Entrepreneurship Development  Training:</a:t>
            </a:r>
          </a:p>
          <a:p>
            <a:pPr marL="87313"/>
            <a:r>
              <a:rPr lang="en-US" sz="2400" b="1" i="1" dirty="0">
                <a:latin typeface="Times" panose="02020603060405020304" pitchFamily="18" charset="0"/>
              </a:rPr>
              <a:t>Establishment of an ‘</a:t>
            </a:r>
            <a:r>
              <a:rPr lang="en-US" sz="2400" b="1" i="1" dirty="0">
                <a:solidFill>
                  <a:srgbClr val="FF0000"/>
                </a:solidFill>
                <a:latin typeface="Segoe UI Black" panose="020B0A02040204020203" pitchFamily="34" charset="0"/>
                <a:ea typeface="Segoe UI Black" panose="020B0A02040204020203" pitchFamily="34" charset="0"/>
              </a:rPr>
              <a:t>Incubation Centre</a:t>
            </a:r>
            <a:r>
              <a:rPr lang="en-US" sz="2400" b="1" i="1" dirty="0">
                <a:latin typeface="Segoe UI Black" panose="020B0A02040204020203" pitchFamily="34" charset="0"/>
                <a:ea typeface="Segoe UI Black" panose="020B0A02040204020203" pitchFamily="34" charset="0"/>
              </a:rPr>
              <a:t>’</a:t>
            </a:r>
            <a:r>
              <a:rPr lang="en-US" sz="2400" b="1" i="1" dirty="0">
                <a:latin typeface="Times" panose="02020603060405020304" pitchFamily="18" charset="0"/>
              </a:rPr>
              <a:t>  to prepare skilled young entrepreneurs for business incubation by the College</a:t>
            </a:r>
          </a:p>
          <a:p>
            <a:pPr algn="just"/>
            <a:r>
              <a:rPr lang="en-US" sz="2000" b="1" i="1" dirty="0">
                <a:solidFill>
                  <a:srgbClr val="002060"/>
                </a:solidFill>
                <a:latin typeface="Times" panose="02020603060405020304" pitchFamily="18" charset="0"/>
                <a:cs typeface="Arial" panose="020B0604020202020204" pitchFamily="34" charset="0"/>
              </a:rPr>
              <a:t>A MOU has been signed with ATAL INCUBATION CENTRE supported by NITI Aayog, Government of India  </a:t>
            </a:r>
          </a:p>
          <a:p>
            <a:pPr marL="342900" indent="-342900" algn="just">
              <a:buFont typeface="Arial" panose="020B0604020202020204" pitchFamily="34" charset="0"/>
              <a:buChar char="•"/>
            </a:pPr>
            <a:r>
              <a:rPr lang="en-US" sz="2000" b="1" i="1" dirty="0">
                <a:solidFill>
                  <a:srgbClr val="002060"/>
                </a:solidFill>
                <a:latin typeface="Times" panose="02020603060405020304" pitchFamily="18" charset="0"/>
                <a:cs typeface="Arial" panose="020B0604020202020204" pitchFamily="34" charset="0"/>
              </a:rPr>
              <a:t>Another MOUs has been signed with Confederation of Indian Industries (CII) &amp; Indian Institute of Entrepreneurship Development</a:t>
            </a:r>
          </a:p>
          <a:p>
            <a:r>
              <a:rPr lang="en-US" sz="2000" b="1" i="1" dirty="0">
                <a:solidFill>
                  <a:srgbClr val="FF0000"/>
                </a:solidFill>
                <a:latin typeface="Segoe UI Black" panose="020B0A02040204020203" pitchFamily="34" charset="0"/>
                <a:ea typeface="Segoe UI Black" panose="020B0A02040204020203" pitchFamily="34" charset="0"/>
              </a:rPr>
              <a:t>Soft Skill Stream </a:t>
            </a:r>
          </a:p>
          <a:p>
            <a:r>
              <a:rPr lang="en-US" sz="2000" b="1" dirty="0"/>
              <a:t> Certificate Courses in German Language Proficiency Programme.</a:t>
            </a:r>
          </a:p>
          <a:p>
            <a:r>
              <a:rPr lang="en-US" sz="2000" b="1" dirty="0"/>
              <a:t> Certificate Courses in English Language Proficiency Programme. </a:t>
            </a:r>
            <a:endParaRPr lang="en-IN" sz="2000" b="1" dirty="0">
              <a:solidFill>
                <a:srgbClr val="002060"/>
              </a:solidFill>
            </a:endParaRPr>
          </a:p>
          <a:p>
            <a:pPr algn="just"/>
            <a:r>
              <a:rPr lang="en-US" sz="2000" b="1" i="1" dirty="0">
                <a:solidFill>
                  <a:srgbClr val="FF0000"/>
                </a:solidFill>
                <a:latin typeface="Segoe UI Black" panose="020B0A02040204020203" pitchFamily="34" charset="0"/>
                <a:ea typeface="Segoe UI Black" panose="020B0A02040204020203" pitchFamily="34" charset="0"/>
                <a:cs typeface="Arial" panose="020B0604020202020204" pitchFamily="34" charset="0"/>
              </a:rPr>
              <a:t>Computer Skill</a:t>
            </a:r>
          </a:p>
          <a:p>
            <a:pPr marL="342900" indent="-342900" algn="just">
              <a:buFont typeface="Arial" panose="020B0604020202020204" pitchFamily="34" charset="0"/>
              <a:buChar char="•"/>
            </a:pPr>
            <a:r>
              <a:rPr lang="en-US" sz="2000" b="1" i="1" dirty="0">
                <a:solidFill>
                  <a:srgbClr val="002060"/>
                </a:solidFill>
                <a:latin typeface="Times" panose="02020603060405020304" pitchFamily="18" charset="0"/>
                <a:cs typeface="Arial" panose="020B0604020202020204" pitchFamily="34" charset="0"/>
              </a:rPr>
              <a:t>Certificate Course in SPSS &amp; OriginPro </a:t>
            </a:r>
          </a:p>
          <a:p>
            <a:pPr marL="342900" indent="-342900" algn="just">
              <a:buFont typeface="Arial" panose="020B0604020202020204" pitchFamily="34" charset="0"/>
              <a:buChar char="•"/>
            </a:pPr>
            <a:r>
              <a:rPr lang="en-US" sz="2000" b="1" i="1" dirty="0">
                <a:solidFill>
                  <a:srgbClr val="002060"/>
                </a:solidFill>
                <a:latin typeface="Times" panose="02020603060405020304" pitchFamily="18" charset="0"/>
                <a:cs typeface="Arial" panose="020B0604020202020204" pitchFamily="34" charset="0"/>
              </a:rPr>
              <a:t>Certificate Course in  Web Designing</a:t>
            </a:r>
          </a:p>
          <a:p>
            <a:pPr marL="342900" indent="-342900" algn="just">
              <a:buFont typeface="Arial" panose="020B0604020202020204" pitchFamily="34" charset="0"/>
              <a:buChar char="•"/>
            </a:pPr>
            <a:r>
              <a:rPr lang="en-US" sz="2000" b="1" i="1" dirty="0">
                <a:solidFill>
                  <a:srgbClr val="002060"/>
                </a:solidFill>
                <a:latin typeface="Times" panose="02020603060405020304" pitchFamily="18" charset="0"/>
                <a:cs typeface="Arial" panose="020B0604020202020204" pitchFamily="34" charset="0"/>
              </a:rPr>
              <a:t>Certificate Course in Medha Learning on LAB, TAB &amp; CAB </a:t>
            </a:r>
          </a:p>
          <a:p>
            <a:pPr algn="just"/>
            <a:r>
              <a:rPr lang="en-US" sz="2000" b="1" i="1" dirty="0">
                <a:solidFill>
                  <a:srgbClr val="FF0000"/>
                </a:solidFill>
                <a:latin typeface="Segoe UI Black" panose="020B0A02040204020203" pitchFamily="34" charset="0"/>
                <a:ea typeface="Segoe UI Black" panose="020B0A02040204020203" pitchFamily="34" charset="0"/>
                <a:cs typeface="Arial" panose="020B0604020202020204" pitchFamily="34" charset="0"/>
              </a:rPr>
              <a:t>Management Skills</a:t>
            </a:r>
          </a:p>
          <a:p>
            <a:pPr marL="342900" indent="-342900" algn="just">
              <a:buFont typeface="Arial" panose="020B0604020202020204" pitchFamily="34" charset="0"/>
              <a:buChar char="•"/>
            </a:pPr>
            <a:r>
              <a:rPr lang="en-US" sz="2000" b="1" i="1" dirty="0">
                <a:solidFill>
                  <a:srgbClr val="002060"/>
                </a:solidFill>
                <a:latin typeface="Times" panose="02020603060405020304" pitchFamily="18" charset="0"/>
                <a:cs typeface="Arial" panose="020B0604020202020204" pitchFamily="34" charset="0"/>
              </a:rPr>
              <a:t>Certificate Course in Office Management</a:t>
            </a:r>
          </a:p>
          <a:p>
            <a:pPr marL="342900" indent="-342900" algn="just">
              <a:buFont typeface="Arial" panose="020B0604020202020204" pitchFamily="34" charset="0"/>
              <a:buChar char="•"/>
            </a:pPr>
            <a:endParaRPr lang="en-US" sz="2000" b="1" i="1" dirty="0">
              <a:solidFill>
                <a:srgbClr val="002060"/>
              </a:solidFill>
              <a:latin typeface="Times" panose="02020603060405020304" pitchFamily="18" charset="0"/>
              <a:cs typeface="Arial" panose="020B0604020202020204" pitchFamily="34" charset="0"/>
            </a:endParaRPr>
          </a:p>
          <a:p>
            <a:pPr marL="342900" indent="-342900" algn="just">
              <a:buFont typeface="Arial" panose="020B0604020202020204" pitchFamily="34" charset="0"/>
              <a:buChar char="•"/>
            </a:pPr>
            <a:endParaRPr lang="en-US" sz="2000" b="1" i="1" dirty="0">
              <a:solidFill>
                <a:srgbClr val="002060"/>
              </a:solidFill>
              <a:latin typeface="Times" panose="02020603060405020304" pitchFamily="18" charset="0"/>
              <a:cs typeface="Arial" panose="020B0604020202020204" pitchFamily="34" charset="0"/>
            </a:endParaRPr>
          </a:p>
        </p:txBody>
      </p:sp>
      <p:pic>
        <p:nvPicPr>
          <p:cNvPr id="5" name="Picture 4" descr="A picture containing food&#10;&#10;Description automatically generated">
            <a:extLst>
              <a:ext uri="{FF2B5EF4-FFF2-40B4-BE49-F238E27FC236}">
                <a16:creationId xmlns:a16="http://schemas.microsoft.com/office/drawing/2014/main" id="{2776A744-2788-489B-9F15-ABBA4BFE4C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p:spPr>
      </p:pic>
    </p:spTree>
    <p:extLst>
      <p:ext uri="{BB962C8B-B14F-4D97-AF65-F5344CB8AC3E}">
        <p14:creationId xmlns:p14="http://schemas.microsoft.com/office/powerpoint/2010/main" val="1533861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625" y="176122"/>
            <a:ext cx="8095857" cy="678455"/>
          </a:xfrm>
          <a:prstGeom prst="rect">
            <a:avLst/>
          </a:prstGeom>
          <a:noFill/>
        </p:spPr>
        <p:txBody>
          <a:bodyPr wrap="square" rtlCol="0">
            <a:spAutoFit/>
          </a:bodyPr>
          <a:lstStyle/>
          <a:p>
            <a:pPr algn="ctr">
              <a:lnSpc>
                <a:spcPct val="200000"/>
              </a:lnSpc>
            </a:pPr>
            <a:r>
              <a:rPr lang="en-IN" sz="2215" b="1" dirty="0">
                <a:latin typeface="Arial Black" panose="020B0A04020102020204" pitchFamily="34" charset="0"/>
              </a:rPr>
              <a:t>Lift Lobby</a:t>
            </a:r>
            <a:endParaRPr lang="en-IN" sz="2215" b="1" dirty="0">
              <a:solidFill>
                <a:srgbClr val="000000"/>
              </a:solidFill>
              <a:latin typeface="Arial Black" panose="020B0A04020102020204" pitchFamily="34"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627" y="1018075"/>
            <a:ext cx="3752442" cy="2110748"/>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8704" y="1018075"/>
            <a:ext cx="3744780" cy="2106438"/>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7626" y="3883128"/>
            <a:ext cx="3752442" cy="2110748"/>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1041" y="3883128"/>
            <a:ext cx="3752442" cy="2110748"/>
          </a:xfrm>
          <a:prstGeom prst="rect">
            <a:avLst/>
          </a:prstGeom>
        </p:spPr>
      </p:pic>
    </p:spTree>
    <p:extLst>
      <p:ext uri="{BB962C8B-B14F-4D97-AF65-F5344CB8AC3E}">
        <p14:creationId xmlns:p14="http://schemas.microsoft.com/office/powerpoint/2010/main" val="385993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627" y="378223"/>
            <a:ext cx="8095857" cy="433196"/>
          </a:xfrm>
          <a:prstGeom prst="rect">
            <a:avLst/>
          </a:prstGeom>
          <a:noFill/>
        </p:spPr>
        <p:txBody>
          <a:bodyPr wrap="square" rtlCol="0">
            <a:spAutoFit/>
          </a:bodyPr>
          <a:lstStyle/>
          <a:p>
            <a:pPr algn="ctr"/>
            <a:r>
              <a:rPr lang="en-IN" sz="2215" u="sng" dirty="0">
                <a:latin typeface="Arial Black" panose="020B0A04020102020204" pitchFamily="34" charset="0"/>
                <a:cs typeface="Arial" panose="020B0604020202020204" pitchFamily="34" charset="0"/>
              </a:rPr>
              <a:t>Dining Hall</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628" y="1160734"/>
            <a:ext cx="3752441" cy="2110748"/>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1374" y="1160920"/>
            <a:ext cx="3752111" cy="211056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7627" y="3916121"/>
            <a:ext cx="3752442" cy="2110748"/>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1373" y="3916306"/>
            <a:ext cx="3752111" cy="2110563"/>
          </a:xfrm>
          <a:prstGeom prst="rect">
            <a:avLst/>
          </a:prstGeom>
        </p:spPr>
      </p:pic>
    </p:spTree>
    <p:extLst>
      <p:ext uri="{BB962C8B-B14F-4D97-AF65-F5344CB8AC3E}">
        <p14:creationId xmlns:p14="http://schemas.microsoft.com/office/powerpoint/2010/main" val="15787500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627" y="1160734"/>
            <a:ext cx="3752442" cy="2110748"/>
          </a:xfrm>
          <a:prstGeom prst="rect">
            <a:avLst/>
          </a:prstGeom>
        </p:spPr>
      </p:pic>
      <p:sp>
        <p:nvSpPr>
          <p:cNvPr id="4" name="TextBox 3"/>
          <p:cNvSpPr txBox="1"/>
          <p:nvPr/>
        </p:nvSpPr>
        <p:spPr>
          <a:xfrm>
            <a:off x="677627" y="378223"/>
            <a:ext cx="8095857" cy="433196"/>
          </a:xfrm>
          <a:prstGeom prst="rect">
            <a:avLst/>
          </a:prstGeom>
          <a:noFill/>
        </p:spPr>
        <p:txBody>
          <a:bodyPr wrap="square" rtlCol="0">
            <a:spAutoFit/>
          </a:bodyPr>
          <a:lstStyle/>
          <a:p>
            <a:pPr algn="ctr"/>
            <a:r>
              <a:rPr lang="en-IN" sz="2215" u="sng" dirty="0">
                <a:latin typeface="Arial Black" panose="020B0A04020102020204" pitchFamily="34" charset="0"/>
                <a:cs typeface="Arial" panose="020B0604020202020204" pitchFamily="34" charset="0"/>
              </a:rPr>
              <a:t>Gym Area</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1042" y="1160734"/>
            <a:ext cx="3752442" cy="211074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7627" y="3841830"/>
            <a:ext cx="3752442" cy="2110748"/>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1041" y="3841830"/>
            <a:ext cx="3752442" cy="2110748"/>
          </a:xfrm>
          <a:prstGeom prst="rect">
            <a:avLst/>
          </a:prstGeom>
        </p:spPr>
      </p:pic>
    </p:spTree>
    <p:extLst>
      <p:ext uri="{BB962C8B-B14F-4D97-AF65-F5344CB8AC3E}">
        <p14:creationId xmlns:p14="http://schemas.microsoft.com/office/powerpoint/2010/main" val="3835713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627" y="378223"/>
            <a:ext cx="8095857" cy="433196"/>
          </a:xfrm>
          <a:prstGeom prst="rect">
            <a:avLst/>
          </a:prstGeom>
          <a:noFill/>
        </p:spPr>
        <p:txBody>
          <a:bodyPr wrap="square" rtlCol="0">
            <a:spAutoFit/>
          </a:bodyPr>
          <a:lstStyle/>
          <a:p>
            <a:pPr algn="ctr"/>
            <a:r>
              <a:rPr lang="en-IN" sz="2215" u="sng" dirty="0">
                <a:latin typeface="Arial Black" panose="020B0A04020102020204" pitchFamily="34" charset="0"/>
                <a:cs typeface="Arial" panose="020B0604020202020204" pitchFamily="34" charset="0"/>
              </a:rPr>
              <a:t>Passage and Courtyard</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627" y="1160734"/>
            <a:ext cx="3752442" cy="2110748"/>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1043" y="1160734"/>
            <a:ext cx="3752442" cy="211074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7627" y="3830226"/>
            <a:ext cx="3753500" cy="2111344"/>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19984" y="3830225"/>
            <a:ext cx="3753500" cy="2111344"/>
          </a:xfrm>
          <a:prstGeom prst="rect">
            <a:avLst/>
          </a:prstGeom>
        </p:spPr>
      </p:pic>
    </p:spTree>
    <p:extLst>
      <p:ext uri="{BB962C8B-B14F-4D97-AF65-F5344CB8AC3E}">
        <p14:creationId xmlns:p14="http://schemas.microsoft.com/office/powerpoint/2010/main" val="291973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627" y="378223"/>
            <a:ext cx="8095857" cy="433196"/>
          </a:xfrm>
          <a:prstGeom prst="rect">
            <a:avLst/>
          </a:prstGeom>
          <a:noFill/>
        </p:spPr>
        <p:txBody>
          <a:bodyPr wrap="square" rtlCol="0">
            <a:spAutoFit/>
          </a:bodyPr>
          <a:lstStyle/>
          <a:p>
            <a:pPr algn="ctr"/>
            <a:r>
              <a:rPr lang="en-IN" sz="2215" u="sng" dirty="0">
                <a:latin typeface="Arial Black" panose="020B0A04020102020204" pitchFamily="34" charset="0"/>
                <a:cs typeface="Arial" panose="020B0604020202020204" pitchFamily="34" charset="0"/>
              </a:rPr>
              <a:t>Hostel Room</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628" y="1148847"/>
            <a:ext cx="3773574" cy="2122636"/>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3040" y="1148847"/>
            <a:ext cx="3780444" cy="21265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118" y="3770787"/>
            <a:ext cx="3783084" cy="212798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90399" y="3770786"/>
            <a:ext cx="3783084" cy="2127985"/>
          </a:xfrm>
          <a:prstGeom prst="rect">
            <a:avLst/>
          </a:prstGeom>
        </p:spPr>
      </p:pic>
    </p:spTree>
    <p:extLst>
      <p:ext uri="{BB962C8B-B14F-4D97-AF65-F5344CB8AC3E}">
        <p14:creationId xmlns:p14="http://schemas.microsoft.com/office/powerpoint/2010/main" val="473968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627" y="378223"/>
            <a:ext cx="8095857" cy="433196"/>
          </a:xfrm>
          <a:prstGeom prst="rect">
            <a:avLst/>
          </a:prstGeom>
          <a:noFill/>
        </p:spPr>
        <p:txBody>
          <a:bodyPr wrap="square" rtlCol="0">
            <a:spAutoFit/>
          </a:bodyPr>
          <a:lstStyle/>
          <a:p>
            <a:pPr algn="ctr"/>
            <a:r>
              <a:rPr lang="en-IN" sz="2215" u="sng" dirty="0">
                <a:latin typeface="Arial Black" panose="020B0A04020102020204" pitchFamily="34" charset="0"/>
                <a:cs typeface="Arial" panose="020B0604020202020204" pitchFamily="34" charset="0"/>
              </a:rPr>
              <a:t>Common Room</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8118" y="1148847"/>
            <a:ext cx="3773574" cy="2122636"/>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9910" y="1148847"/>
            <a:ext cx="3773574" cy="212263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118" y="3877779"/>
            <a:ext cx="3805279" cy="214047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8204" y="3877779"/>
            <a:ext cx="3805279" cy="2140470"/>
          </a:xfrm>
          <a:prstGeom prst="rect">
            <a:avLst/>
          </a:prstGeom>
        </p:spPr>
      </p:pic>
    </p:spTree>
    <p:extLst>
      <p:ext uri="{BB962C8B-B14F-4D97-AF65-F5344CB8AC3E}">
        <p14:creationId xmlns:p14="http://schemas.microsoft.com/office/powerpoint/2010/main" val="396973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C640-F8E8-4079-8702-3E2AFA2760AA}"/>
              </a:ext>
            </a:extLst>
          </p:cNvPr>
          <p:cNvSpPr>
            <a:spLocks noGrp="1"/>
          </p:cNvSpPr>
          <p:nvPr>
            <p:ph type="title"/>
          </p:nvPr>
        </p:nvSpPr>
        <p:spPr>
          <a:xfrm>
            <a:off x="0" y="179743"/>
            <a:ext cx="9143999" cy="549462"/>
          </a:xfrm>
          <a:solidFill>
            <a:schemeClr val="accent2">
              <a:lumMod val="75000"/>
            </a:schemeClr>
          </a:solidFill>
        </p:spPr>
        <p:txBody>
          <a:bodyPr>
            <a:normAutofit/>
          </a:bodyPr>
          <a:lstStyle/>
          <a:p>
            <a:pPr algn="ctr"/>
            <a:r>
              <a:rPr lang="en-IN" sz="2400" b="1" i="1" dirty="0">
                <a:solidFill>
                  <a:schemeClr val="bg1"/>
                </a:solidFill>
                <a:latin typeface="Times" panose="02020603060405020304" pitchFamily="18" charset="0"/>
              </a:rPr>
              <a:t> Our Submission/Appeal To NAAC For Being  Reconsidered</a:t>
            </a:r>
          </a:p>
        </p:txBody>
      </p:sp>
      <p:sp>
        <p:nvSpPr>
          <p:cNvPr id="3" name="Content Placeholder 2">
            <a:extLst>
              <a:ext uri="{FF2B5EF4-FFF2-40B4-BE49-F238E27FC236}">
                <a16:creationId xmlns:a16="http://schemas.microsoft.com/office/drawing/2014/main" id="{B6533159-6021-42D9-95C9-1A22CFC7FD25}"/>
              </a:ext>
            </a:extLst>
          </p:cNvPr>
          <p:cNvSpPr>
            <a:spLocks noGrp="1"/>
          </p:cNvSpPr>
          <p:nvPr>
            <p:ph idx="1"/>
          </p:nvPr>
        </p:nvSpPr>
        <p:spPr>
          <a:xfrm>
            <a:off x="198783" y="1007165"/>
            <a:ext cx="8746434" cy="5671092"/>
          </a:xfrm>
        </p:spPr>
        <p:txBody>
          <a:bodyPr>
            <a:normAutofit fontScale="85000" lnSpcReduction="20000"/>
          </a:bodyPr>
          <a:lstStyle/>
          <a:p>
            <a:pPr marL="0" indent="0" algn="just">
              <a:lnSpc>
                <a:spcPct val="110000"/>
              </a:lnSpc>
              <a:spcBef>
                <a:spcPts val="0"/>
              </a:spcBef>
              <a:spcAft>
                <a:spcPts val="1200"/>
              </a:spcAft>
              <a:buNone/>
            </a:pPr>
            <a:r>
              <a:rPr lang="en-IN" b="1" i="1" dirty="0">
                <a:latin typeface="Times New Roman" panose="02020603050405020304" pitchFamily="18" charset="0"/>
                <a:cs typeface="Times New Roman" panose="02020603050405020304" pitchFamily="18" charset="0"/>
              </a:rPr>
              <a:t>In criterion 2.7.1 (SSS) our grade point is 3.35 which commensurate to grade A+. The most important stakeholder of the institution has ranked us A+ which is a testimony of our institutional commitment for students. I think such a kind of institutional satisfaction should be one among a very few in India and of course the only institution of Bihar.</a:t>
            </a:r>
          </a:p>
          <a:p>
            <a:pPr marL="0" indent="0" algn="just">
              <a:lnSpc>
                <a:spcPct val="110000"/>
              </a:lnSpc>
              <a:spcBef>
                <a:spcPts val="0"/>
              </a:spcBef>
              <a:spcAft>
                <a:spcPts val="1200"/>
              </a:spcAft>
              <a:buNone/>
            </a:pPr>
            <a:r>
              <a:rPr lang="en-IN" b="1" i="1" dirty="0">
                <a:latin typeface="Times New Roman" panose="02020603050405020304" pitchFamily="18" charset="0"/>
                <a:cs typeface="Times New Roman" panose="02020603050405020304" pitchFamily="18" charset="0"/>
              </a:rPr>
              <a:t>But in spite of such a strong interface we have been awarded 0 in many of the metrices due to one reason or the other. </a:t>
            </a:r>
          </a:p>
          <a:p>
            <a:pPr marL="0" indent="0" algn="just">
              <a:lnSpc>
                <a:spcPct val="110000"/>
              </a:lnSpc>
              <a:spcBef>
                <a:spcPts val="0"/>
              </a:spcBef>
              <a:spcAft>
                <a:spcPts val="1200"/>
              </a:spcAft>
              <a:buNone/>
            </a:pPr>
            <a:r>
              <a:rPr lang="en-IN" b="1" i="1" dirty="0">
                <a:latin typeface="Times New Roman" panose="02020603050405020304" pitchFamily="18" charset="0"/>
                <a:cs typeface="Times New Roman" panose="02020603050405020304" pitchFamily="18" charset="0"/>
              </a:rPr>
              <a:t>In the very outset  I shall humbly request the Hon’ble members of PEER TEAM to please consider our request and make your decision after justifying our claim for the incentive of the institution and students at large.</a:t>
            </a:r>
          </a:p>
          <a:p>
            <a:pPr marL="0" indent="0" algn="just">
              <a:lnSpc>
                <a:spcPct val="110000"/>
              </a:lnSpc>
              <a:spcBef>
                <a:spcPts val="0"/>
              </a:spcBef>
              <a:spcAft>
                <a:spcPts val="1200"/>
              </a:spcAft>
              <a:buNone/>
            </a:pPr>
            <a:r>
              <a:rPr lang="en-IN" b="1" i="1" dirty="0">
                <a:latin typeface="Times New Roman" panose="02020603050405020304" pitchFamily="18" charset="0"/>
                <a:cs typeface="Times New Roman" panose="02020603050405020304" pitchFamily="18" charset="0"/>
              </a:rPr>
              <a:t>We will be submitting you in hard copy the details of our appeal submission for kind perusal and consideration in the interest of our esteemed institution.</a:t>
            </a:r>
          </a:p>
        </p:txBody>
      </p:sp>
    </p:spTree>
    <p:extLst>
      <p:ext uri="{BB962C8B-B14F-4D97-AF65-F5344CB8AC3E}">
        <p14:creationId xmlns:p14="http://schemas.microsoft.com/office/powerpoint/2010/main" val="2371512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F664541D-E2EE-4A11-B322-46B9C1297D7E}"/>
              </a:ext>
            </a:extLst>
          </p:cNvPr>
          <p:cNvSpPr txBox="1">
            <a:spLocks/>
          </p:cNvSpPr>
          <p:nvPr/>
        </p:nvSpPr>
        <p:spPr>
          <a:xfrm>
            <a:off x="1654229" y="2746396"/>
            <a:ext cx="6586257" cy="1602298"/>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115887" indent="0" algn="ctr">
              <a:spcBef>
                <a:spcPts val="600"/>
              </a:spcBef>
              <a:buNone/>
              <a:tabLst>
                <a:tab pos="457200" algn="l"/>
              </a:tabLst>
            </a:pPr>
            <a:r>
              <a:rPr lang="en-US" sz="9000" b="1" dirty="0">
                <a:solidFill>
                  <a:schemeClr val="accent2">
                    <a:lumMod val="75000"/>
                  </a:schemeClr>
                </a:solidFill>
                <a:latin typeface="Adorable" panose="03000600000000020000" pitchFamily="66" charset="0"/>
                <a:cs typeface="Arial" panose="020B0604020202020204" pitchFamily="34" charset="0"/>
              </a:rPr>
              <a:t>Thank You</a:t>
            </a:r>
            <a:endParaRPr lang="en-IN" sz="9000" dirty="0">
              <a:solidFill>
                <a:schemeClr val="accent2">
                  <a:lumMod val="75000"/>
                </a:schemeClr>
              </a:solidFill>
              <a:latin typeface="Adorable" panose="03000600000000020000" pitchFamily="66" charset="0"/>
            </a:endParaRPr>
          </a:p>
        </p:txBody>
      </p:sp>
    </p:spTree>
    <p:extLst>
      <p:ext uri="{BB962C8B-B14F-4D97-AF65-F5344CB8AC3E}">
        <p14:creationId xmlns:p14="http://schemas.microsoft.com/office/powerpoint/2010/main" val="2187347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973"/>
            <a:ext cx="9144000" cy="621024"/>
          </a:xfr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n-US" sz="4100" b="1" i="1" dirty="0">
                <a:solidFill>
                  <a:schemeClr val="bg1"/>
                </a:solidFill>
                <a:latin typeface="Times" panose="02020603060405020304" pitchFamily="18" charset="0"/>
                <a:cs typeface="Arial" panose="020B0604020202020204" pitchFamily="34" charset="0"/>
              </a:rPr>
              <a:t>Curriculum  Enrichment</a:t>
            </a:r>
          </a:p>
        </p:txBody>
      </p:sp>
      <p:sp>
        <p:nvSpPr>
          <p:cNvPr id="5" name="Content Placeholder 4"/>
          <p:cNvSpPr>
            <a:spLocks noGrp="1"/>
          </p:cNvSpPr>
          <p:nvPr>
            <p:ph idx="1"/>
          </p:nvPr>
        </p:nvSpPr>
        <p:spPr>
          <a:xfrm>
            <a:off x="219237" y="1106906"/>
            <a:ext cx="8848563" cy="5588654"/>
          </a:xfrm>
        </p:spPr>
        <p:txBody>
          <a:bodyPr>
            <a:noAutofit/>
          </a:bodyPr>
          <a:lstStyle/>
          <a:p>
            <a:pPr marL="457200" indent="-341313" algn="just">
              <a:lnSpc>
                <a:spcPct val="150000"/>
              </a:lnSpc>
              <a:spcBef>
                <a:spcPts val="600"/>
              </a:spcBef>
            </a:pPr>
            <a:r>
              <a:rPr lang="en-US" sz="2200" b="1" dirty="0">
                <a:solidFill>
                  <a:schemeClr val="accent5">
                    <a:lumMod val="50000"/>
                  </a:schemeClr>
                </a:solidFill>
                <a:latin typeface="Times" panose="02020603060405020304" pitchFamily="18" charset="0"/>
                <a:cs typeface="Arial" panose="020B0604020202020204" pitchFamily="34" charset="0"/>
              </a:rPr>
              <a:t>12 New Programs introduced during last 5 years</a:t>
            </a:r>
          </a:p>
          <a:p>
            <a:pPr marL="457200" indent="-341313" algn="just">
              <a:lnSpc>
                <a:spcPct val="150000"/>
              </a:lnSpc>
              <a:spcBef>
                <a:spcPts val="600"/>
              </a:spcBef>
            </a:pPr>
            <a:r>
              <a:rPr lang="en-US" sz="2200" b="1" dirty="0">
                <a:solidFill>
                  <a:schemeClr val="accent5">
                    <a:lumMod val="50000"/>
                  </a:schemeClr>
                </a:solidFill>
                <a:latin typeface="Times" panose="02020603060405020304" pitchFamily="18" charset="0"/>
                <a:cs typeface="Arial" panose="020B0604020202020204" pitchFamily="34" charset="0"/>
              </a:rPr>
              <a:t>Curricular revision linked to the feedback of stakeholders</a:t>
            </a:r>
          </a:p>
          <a:p>
            <a:pPr marL="457200" indent="-341313" algn="just">
              <a:lnSpc>
                <a:spcPct val="150000"/>
              </a:lnSpc>
              <a:spcBef>
                <a:spcPts val="600"/>
              </a:spcBef>
            </a:pPr>
            <a:r>
              <a:rPr lang="en-US" sz="2200" b="1" dirty="0">
                <a:solidFill>
                  <a:schemeClr val="accent5">
                    <a:lumMod val="50000"/>
                  </a:schemeClr>
                </a:solidFill>
                <a:latin typeface="Times" panose="02020603060405020304" pitchFamily="18" charset="0"/>
                <a:cs typeface="Arial" panose="020B0604020202020204" pitchFamily="34" charset="0"/>
              </a:rPr>
              <a:t>Seminars, Workshops and Extra-mural lectures</a:t>
            </a:r>
          </a:p>
          <a:p>
            <a:pPr marL="457200" indent="-341313" algn="just">
              <a:lnSpc>
                <a:spcPct val="150000"/>
              </a:lnSpc>
              <a:spcBef>
                <a:spcPts val="600"/>
              </a:spcBef>
            </a:pPr>
            <a:r>
              <a:rPr lang="en-US" sz="2200" b="1" dirty="0">
                <a:solidFill>
                  <a:schemeClr val="accent5">
                    <a:lumMod val="50000"/>
                  </a:schemeClr>
                </a:solidFill>
                <a:latin typeface="Times" panose="02020603060405020304" pitchFamily="18" charset="0"/>
                <a:cs typeface="Arial" panose="020B0604020202020204" pitchFamily="34" charset="0"/>
              </a:rPr>
              <a:t>English Communication Skill </a:t>
            </a:r>
          </a:p>
          <a:p>
            <a:pPr marL="457200" indent="-341313" algn="just">
              <a:lnSpc>
                <a:spcPct val="150000"/>
              </a:lnSpc>
              <a:spcBef>
                <a:spcPts val="600"/>
              </a:spcBef>
              <a:tabLst>
                <a:tab pos="457200" algn="l"/>
              </a:tabLst>
            </a:pPr>
            <a:r>
              <a:rPr lang="en-US" sz="2200" b="1" dirty="0">
                <a:solidFill>
                  <a:schemeClr val="accent5">
                    <a:lumMod val="50000"/>
                  </a:schemeClr>
                </a:solidFill>
                <a:latin typeface="Times" panose="02020603060405020304" pitchFamily="18" charset="0"/>
                <a:cs typeface="Arial" panose="020B0604020202020204" pitchFamily="34" charset="0"/>
              </a:rPr>
              <a:t>Skill development Programme introduced</a:t>
            </a:r>
          </a:p>
          <a:p>
            <a:pPr marL="457200" indent="-341313" algn="just">
              <a:lnSpc>
                <a:spcPct val="150000"/>
              </a:lnSpc>
              <a:spcBef>
                <a:spcPts val="600"/>
              </a:spcBef>
              <a:tabLst>
                <a:tab pos="457200" algn="l"/>
              </a:tabLst>
            </a:pPr>
            <a:r>
              <a:rPr lang="en-US" sz="2200" b="1" dirty="0">
                <a:solidFill>
                  <a:schemeClr val="accent5">
                    <a:lumMod val="50000"/>
                  </a:schemeClr>
                </a:solidFill>
                <a:latin typeface="Times" panose="02020603060405020304" pitchFamily="18" charset="0"/>
                <a:cs typeface="Arial" panose="020B0604020202020204" pitchFamily="34" charset="0"/>
              </a:rPr>
              <a:t>Incubation Centre</a:t>
            </a:r>
          </a:p>
          <a:p>
            <a:pPr marL="457200" indent="-341313" algn="just">
              <a:lnSpc>
                <a:spcPct val="150000"/>
              </a:lnSpc>
              <a:spcBef>
                <a:spcPts val="600"/>
              </a:spcBef>
              <a:tabLst>
                <a:tab pos="457200" algn="l"/>
              </a:tabLst>
            </a:pPr>
            <a:r>
              <a:rPr lang="en-US" sz="2200" b="1" dirty="0">
                <a:solidFill>
                  <a:schemeClr val="accent5">
                    <a:lumMod val="50000"/>
                  </a:schemeClr>
                </a:solidFill>
                <a:latin typeface="Times" panose="02020603060405020304" pitchFamily="18" charset="0"/>
                <a:cs typeface="Arial" panose="020B0604020202020204" pitchFamily="34" charset="0"/>
              </a:rPr>
              <a:t>However curriculum design and enrichment is sole discretion of University in our structure but within given liberty we have tried our level best to include much of innovation in curriculum to make our students compete with global standard.</a:t>
            </a:r>
            <a:endParaRPr lang="en-IN" sz="2200" dirty="0">
              <a:solidFill>
                <a:schemeClr val="accent5">
                  <a:lumMod val="50000"/>
                </a:schemeClr>
              </a:solidFill>
              <a:latin typeface="Times" panose="02020603060405020304" pitchFamily="18" charset="0"/>
            </a:endParaRPr>
          </a:p>
        </p:txBody>
      </p:sp>
      <p:pic>
        <p:nvPicPr>
          <p:cNvPr id="4" name="Picture 3" descr="A picture containing food&#10;&#10;Description automatically generated">
            <a:extLst>
              <a:ext uri="{FF2B5EF4-FFF2-40B4-BE49-F238E27FC236}">
                <a16:creationId xmlns:a16="http://schemas.microsoft.com/office/drawing/2014/main" id="{1A8E0CE2-2EF3-42F5-99D2-F98E684DBD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p:spPr>
      </p:pic>
    </p:spTree>
    <p:extLst>
      <p:ext uri="{BB962C8B-B14F-4D97-AF65-F5344CB8AC3E}">
        <p14:creationId xmlns:p14="http://schemas.microsoft.com/office/powerpoint/2010/main" val="989154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996B11-5F43-4455-A4AA-EE90932D4B5E}"/>
              </a:ext>
            </a:extLst>
          </p:cNvPr>
          <p:cNvSpPr/>
          <p:nvPr/>
        </p:nvSpPr>
        <p:spPr>
          <a:xfrm>
            <a:off x="933746" y="2440890"/>
            <a:ext cx="7617791" cy="1354217"/>
          </a:xfrm>
          <a:prstGeom prst="rect">
            <a:avLst/>
          </a:prstGeom>
          <a:solidFill>
            <a:schemeClr val="accent2">
              <a:lumMod val="75000"/>
            </a:schemeClr>
          </a:solidFill>
          <a:ln>
            <a:noFill/>
          </a:ln>
        </p:spPr>
        <p:txBody>
          <a:bodyPr wrap="none" lIns="91440" tIns="45720" rIns="91440" bIns="45720">
            <a:spAutoFit/>
          </a:bodyPr>
          <a:lstStyle/>
          <a:p>
            <a:pPr algn="ctr"/>
            <a:r>
              <a:rPr lang="en-US" sz="4100" b="1" i="1" dirty="0">
                <a:solidFill>
                  <a:schemeClr val="bg1"/>
                </a:solidFill>
                <a:latin typeface="Times" panose="02020603060405020304" pitchFamily="18" charset="0"/>
              </a:rPr>
              <a:t>Criterion-II</a:t>
            </a:r>
          </a:p>
          <a:p>
            <a:pPr algn="ctr"/>
            <a:r>
              <a:rPr lang="en-US" sz="4100" b="1" i="1" dirty="0">
                <a:solidFill>
                  <a:schemeClr val="bg1"/>
                </a:solidFill>
                <a:latin typeface="Times" panose="02020603060405020304" pitchFamily="18" charset="0"/>
              </a:rPr>
              <a:t>Teaching Learning &amp; Evaluation</a:t>
            </a:r>
          </a:p>
        </p:txBody>
      </p:sp>
      <p:pic>
        <p:nvPicPr>
          <p:cNvPr id="3" name="Picture 2" descr="A picture containing food&#10;&#10;Description automatically generated">
            <a:extLst>
              <a:ext uri="{FF2B5EF4-FFF2-40B4-BE49-F238E27FC236}">
                <a16:creationId xmlns:a16="http://schemas.microsoft.com/office/drawing/2014/main" id="{2DB0B64C-FE0F-4A58-B046-388BF3C856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p:spPr>
      </p:pic>
    </p:spTree>
    <p:extLst>
      <p:ext uri="{BB962C8B-B14F-4D97-AF65-F5344CB8AC3E}">
        <p14:creationId xmlns:p14="http://schemas.microsoft.com/office/powerpoint/2010/main" val="2056187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DC06-3A46-4B88-92ED-29B69C1C1849}"/>
              </a:ext>
            </a:extLst>
          </p:cNvPr>
          <p:cNvSpPr>
            <a:spLocks noGrp="1"/>
          </p:cNvSpPr>
          <p:nvPr>
            <p:ph type="title"/>
          </p:nvPr>
        </p:nvSpPr>
        <p:spPr>
          <a:xfrm>
            <a:off x="0" y="1"/>
            <a:ext cx="9144000" cy="648182"/>
          </a:xfrm>
          <a:solidFill>
            <a:schemeClr val="accent2">
              <a:lumMod val="75000"/>
            </a:schemeClr>
          </a:solidFill>
        </p:spPr>
        <p:txBody>
          <a:bodyPr>
            <a:normAutofit/>
          </a:bodyPr>
          <a:lstStyle/>
          <a:p>
            <a:pPr algn="ctr"/>
            <a:r>
              <a:rPr lang="en-IN" sz="3600" i="1" dirty="0">
                <a:solidFill>
                  <a:schemeClr val="bg1"/>
                </a:solidFill>
                <a:latin typeface="Arial Black" panose="020B0A04020102020204" pitchFamily="34" charset="0"/>
              </a:rPr>
              <a:t>The Strength – At a Glance </a:t>
            </a:r>
          </a:p>
        </p:txBody>
      </p:sp>
      <p:sp>
        <p:nvSpPr>
          <p:cNvPr id="3" name="Content Placeholder 2">
            <a:extLst>
              <a:ext uri="{FF2B5EF4-FFF2-40B4-BE49-F238E27FC236}">
                <a16:creationId xmlns:a16="http://schemas.microsoft.com/office/drawing/2014/main" id="{FBF56469-A500-4053-A7EC-485A10A4DE06}"/>
              </a:ext>
            </a:extLst>
          </p:cNvPr>
          <p:cNvSpPr>
            <a:spLocks noGrp="1"/>
          </p:cNvSpPr>
          <p:nvPr>
            <p:ph idx="1"/>
          </p:nvPr>
        </p:nvSpPr>
        <p:spPr>
          <a:xfrm>
            <a:off x="628650" y="1825624"/>
            <a:ext cx="7886700" cy="5205095"/>
          </a:xfrm>
        </p:spPr>
        <p:txBody>
          <a:bodyPr/>
          <a:lstStyle/>
          <a:p>
            <a:r>
              <a:rPr lang="en-IN" sz="2400" dirty="0">
                <a:solidFill>
                  <a:schemeClr val="accent1"/>
                </a:solidFill>
                <a:latin typeface="Arial Black" panose="020B0A04020102020204" pitchFamily="34" charset="0"/>
              </a:rPr>
              <a:t>Teaching –Sanctioned Posts 	: 81</a:t>
            </a:r>
          </a:p>
          <a:p>
            <a:r>
              <a:rPr lang="en-IN" sz="2400" dirty="0">
                <a:solidFill>
                  <a:schemeClr val="accent1"/>
                </a:solidFill>
                <a:latin typeface="Arial Black" panose="020B0A04020102020204" pitchFamily="34" charset="0"/>
              </a:rPr>
              <a:t>Permanent Faculty Working	: 47</a:t>
            </a:r>
          </a:p>
          <a:p>
            <a:r>
              <a:rPr lang="en-IN" sz="2400" dirty="0">
                <a:solidFill>
                  <a:schemeClr val="accent1"/>
                </a:solidFill>
                <a:latin typeface="Arial Black" panose="020B0A04020102020204" pitchFamily="34" charset="0"/>
              </a:rPr>
              <a:t>University Professor			: 05</a:t>
            </a:r>
          </a:p>
          <a:p>
            <a:r>
              <a:rPr lang="en-IN" sz="2400" dirty="0">
                <a:solidFill>
                  <a:schemeClr val="accent1"/>
                </a:solidFill>
                <a:latin typeface="Arial Black" panose="020B0A04020102020204" pitchFamily="34" charset="0"/>
              </a:rPr>
              <a:t>Associate Professor 		: 19</a:t>
            </a:r>
          </a:p>
          <a:p>
            <a:r>
              <a:rPr lang="en-IN" sz="2400" dirty="0">
                <a:solidFill>
                  <a:schemeClr val="accent1"/>
                </a:solidFill>
                <a:latin typeface="Arial Black" panose="020B0A04020102020204" pitchFamily="34" charset="0"/>
              </a:rPr>
              <a:t>Sr. Asst. Professor   			: 03</a:t>
            </a:r>
          </a:p>
          <a:p>
            <a:r>
              <a:rPr lang="en-IN" sz="2400" dirty="0">
                <a:solidFill>
                  <a:schemeClr val="accent1"/>
                </a:solidFill>
                <a:latin typeface="Arial Black" panose="020B0A04020102020204" pitchFamily="34" charset="0"/>
              </a:rPr>
              <a:t>Assistant Professor 			: 20</a:t>
            </a:r>
          </a:p>
          <a:p>
            <a:r>
              <a:rPr lang="en-IN" sz="2000" dirty="0">
                <a:solidFill>
                  <a:schemeClr val="accent2">
                    <a:lumMod val="75000"/>
                  </a:schemeClr>
                </a:solidFill>
                <a:latin typeface="Arial Black" panose="020B0A04020102020204" pitchFamily="34" charset="0"/>
              </a:rPr>
              <a:t>Assistant Professor</a:t>
            </a:r>
          </a:p>
          <a:p>
            <a:r>
              <a:rPr lang="en-IN" sz="2000" dirty="0">
                <a:solidFill>
                  <a:schemeClr val="accent2">
                    <a:lumMod val="75000"/>
                  </a:schemeClr>
                </a:solidFill>
                <a:latin typeface="Arial Black" panose="020B0A04020102020204" pitchFamily="34" charset="0"/>
              </a:rPr>
              <a:t>(Guest Faculty)               			: 10</a:t>
            </a:r>
          </a:p>
          <a:p>
            <a:r>
              <a:rPr lang="en-IN" sz="2000" dirty="0">
                <a:solidFill>
                  <a:schemeClr val="accent2">
                    <a:lumMod val="75000"/>
                  </a:schemeClr>
                </a:solidFill>
                <a:latin typeface="Arial Black" panose="020B0A04020102020204" pitchFamily="34" charset="0"/>
              </a:rPr>
              <a:t>Ad-hoc Teachers           			: 22</a:t>
            </a:r>
          </a:p>
          <a:p>
            <a:r>
              <a:rPr lang="en-IN" sz="2000" dirty="0">
                <a:solidFill>
                  <a:schemeClr val="accent2">
                    <a:lumMod val="75000"/>
                  </a:schemeClr>
                </a:solidFill>
                <a:latin typeface="Arial Black" panose="020B0A04020102020204" pitchFamily="34" charset="0"/>
              </a:rPr>
              <a:t>Guest Faculty</a:t>
            </a:r>
          </a:p>
          <a:p>
            <a:r>
              <a:rPr lang="en-IN" sz="2000" dirty="0">
                <a:solidFill>
                  <a:schemeClr val="accent2">
                    <a:lumMod val="75000"/>
                  </a:schemeClr>
                </a:solidFill>
                <a:latin typeface="Arial Black" panose="020B0A04020102020204" pitchFamily="34" charset="0"/>
              </a:rPr>
              <a:t>(Self-financing Courses)  		: 77</a:t>
            </a:r>
          </a:p>
          <a:p>
            <a:endParaRPr lang="en-IN" sz="2000" dirty="0">
              <a:solidFill>
                <a:schemeClr val="accent2">
                  <a:lumMod val="75000"/>
                </a:schemeClr>
              </a:solidFill>
              <a:latin typeface="Arial Black" panose="020B0A04020102020204" pitchFamily="34" charset="0"/>
            </a:endParaRPr>
          </a:p>
        </p:txBody>
      </p:sp>
    </p:spTree>
    <p:extLst>
      <p:ext uri="{BB962C8B-B14F-4D97-AF65-F5344CB8AC3E}">
        <p14:creationId xmlns:p14="http://schemas.microsoft.com/office/powerpoint/2010/main" val="2444886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053" y="878387"/>
            <a:ext cx="6724891" cy="390643"/>
          </a:xfrm>
          <a:solidFill>
            <a:schemeClr val="accent2">
              <a:lumMod val="75000"/>
            </a:schemeClr>
          </a:solidFill>
        </p:spPr>
        <p:txBody>
          <a:bodyPr>
            <a:noAutofit/>
          </a:bodyPr>
          <a:lstStyle/>
          <a:p>
            <a:pPr algn="ctr"/>
            <a:r>
              <a:rPr lang="en-IN" sz="3000" b="1" i="1" dirty="0">
                <a:solidFill>
                  <a:schemeClr val="bg2"/>
                </a:solidFill>
                <a:latin typeface="Times" panose="02020603060405020304" pitchFamily="18" charset="0"/>
              </a:rPr>
              <a:t>Information Regarding Teaching Staff </a:t>
            </a:r>
            <a:endParaRPr lang="en-US" sz="3000" i="1" dirty="0">
              <a:latin typeface="Times" panose="02020603060405020304" pitchFamily="18" charset="0"/>
            </a:endParaRPr>
          </a:p>
        </p:txBody>
      </p:sp>
      <p:sp>
        <p:nvSpPr>
          <p:cNvPr id="6" name="Title 22">
            <a:extLst>
              <a:ext uri="{FF2B5EF4-FFF2-40B4-BE49-F238E27FC236}">
                <a16:creationId xmlns:a16="http://schemas.microsoft.com/office/drawing/2014/main" id="{06E5529B-5F74-4A42-B1C9-65B738F22E01}"/>
              </a:ext>
            </a:extLst>
          </p:cNvPr>
          <p:cNvSpPr txBox="1">
            <a:spLocks/>
          </p:cNvSpPr>
          <p:nvPr/>
        </p:nvSpPr>
        <p:spPr>
          <a:xfrm>
            <a:off x="1104054" y="62463"/>
            <a:ext cx="6724891" cy="659892"/>
          </a:xfrm>
          <a:prstGeom prst="rect">
            <a:avLst/>
          </a:prstGeom>
          <a:solidFill>
            <a:schemeClr val="accent4">
              <a:lumMod val="75000"/>
            </a:schemeClr>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IN" sz="2400" b="1" dirty="0">
                <a:solidFill>
                  <a:schemeClr val="bg1"/>
                </a:solidFill>
                <a:latin typeface="Arial Black" panose="020B0A04020102020204" pitchFamily="34" charset="0"/>
                <a:cs typeface="Times New Roman" pitchFamily="18" charset="0"/>
              </a:rPr>
              <a:t>Teaching, Learning and Evaluation</a:t>
            </a:r>
            <a:endParaRPr lang="en-US" sz="2400" dirty="0">
              <a:solidFill>
                <a:schemeClr val="bg1"/>
              </a:solidFill>
              <a:latin typeface="Arial Black" panose="020B0A04020102020204" pitchFamily="34" charset="0"/>
              <a:cs typeface="Times New Roman" pitchFamily="18" charset="0"/>
            </a:endParaRPr>
          </a:p>
        </p:txBody>
      </p:sp>
      <p:pic>
        <p:nvPicPr>
          <p:cNvPr id="9" name="Picture 8" descr="A picture containing food&#10;&#10;Description automatically generated">
            <a:extLst>
              <a:ext uri="{FF2B5EF4-FFF2-40B4-BE49-F238E27FC236}">
                <a16:creationId xmlns:a16="http://schemas.microsoft.com/office/drawing/2014/main" id="{1F93AFE6-8A0C-4853-945A-3A5C0C177A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p:spPr>
      </p:pic>
      <p:graphicFrame>
        <p:nvGraphicFramePr>
          <p:cNvPr id="10" name="Chart 9"/>
          <p:cNvGraphicFramePr/>
          <p:nvPr/>
        </p:nvGraphicFramePr>
        <p:xfrm>
          <a:off x="0" y="-177800"/>
          <a:ext cx="8407400" cy="7035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nvGraphicFramePr>
        <p:xfrm>
          <a:off x="0" y="1574800"/>
          <a:ext cx="8966200" cy="50419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91119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B4F19-B019-4286-BF60-9924D9DC1197}"/>
              </a:ext>
            </a:extLst>
          </p:cNvPr>
          <p:cNvSpPr>
            <a:spLocks noGrp="1"/>
          </p:cNvSpPr>
          <p:nvPr>
            <p:ph type="title"/>
          </p:nvPr>
        </p:nvSpPr>
        <p:spPr>
          <a:xfrm>
            <a:off x="0" y="-166939"/>
            <a:ext cx="9144000" cy="662781"/>
          </a:xfrm>
          <a:solidFill>
            <a:schemeClr val="accent2">
              <a:lumMod val="75000"/>
            </a:schemeClr>
          </a:solidFill>
        </p:spPr>
        <p:txBody>
          <a:bodyPr>
            <a:normAutofit/>
          </a:bodyPr>
          <a:lstStyle/>
          <a:p>
            <a:pPr algn="ctr"/>
            <a:r>
              <a:rPr lang="en-IN" sz="3200" i="1" dirty="0">
                <a:solidFill>
                  <a:schemeClr val="bg1"/>
                </a:solidFill>
                <a:latin typeface="Arial Black" panose="020B0A04020102020204" pitchFamily="34" charset="0"/>
              </a:rPr>
              <a:t>Support Staff- At a Glance </a:t>
            </a:r>
          </a:p>
        </p:txBody>
      </p:sp>
      <p:sp>
        <p:nvSpPr>
          <p:cNvPr id="3" name="Content Placeholder 2">
            <a:extLst>
              <a:ext uri="{FF2B5EF4-FFF2-40B4-BE49-F238E27FC236}">
                <a16:creationId xmlns:a16="http://schemas.microsoft.com/office/drawing/2014/main" id="{676CFFFC-8328-41F2-8DAA-C6D740F89C66}"/>
              </a:ext>
            </a:extLst>
          </p:cNvPr>
          <p:cNvSpPr>
            <a:spLocks noGrp="1"/>
          </p:cNvSpPr>
          <p:nvPr>
            <p:ph idx="1"/>
          </p:nvPr>
        </p:nvSpPr>
        <p:spPr/>
        <p:txBody>
          <a:bodyPr/>
          <a:lstStyle/>
          <a:p>
            <a:endParaRPr lang="en-IN" dirty="0"/>
          </a:p>
          <a:p>
            <a:r>
              <a:rPr lang="en-IN" dirty="0">
                <a:latin typeface="Arial Black" panose="020B0A04020102020204" pitchFamily="34" charset="0"/>
              </a:rPr>
              <a:t>Sanctioned Posts            	: 86</a:t>
            </a:r>
          </a:p>
          <a:p>
            <a:r>
              <a:rPr lang="en-IN" dirty="0">
                <a:latin typeface="Arial Black" panose="020B0A04020102020204" pitchFamily="34" charset="0"/>
              </a:rPr>
              <a:t>Permanent Staff Working 	: 28</a:t>
            </a:r>
          </a:p>
          <a:p>
            <a:r>
              <a:rPr lang="en-IN" dirty="0">
                <a:latin typeface="Arial Black" panose="020B0A04020102020204" pitchFamily="34" charset="0"/>
              </a:rPr>
              <a:t>Ad-hoc Staff Working        	: 41</a:t>
            </a:r>
          </a:p>
          <a:p>
            <a:r>
              <a:rPr lang="en-IN" dirty="0">
                <a:latin typeface="Arial Black" panose="020B0A04020102020204" pitchFamily="34" charset="0"/>
              </a:rPr>
              <a:t>Outsourcing Staff              	: 25</a:t>
            </a:r>
          </a:p>
        </p:txBody>
      </p:sp>
    </p:spTree>
    <p:extLst>
      <p:ext uri="{BB962C8B-B14F-4D97-AF65-F5344CB8AC3E}">
        <p14:creationId xmlns:p14="http://schemas.microsoft.com/office/powerpoint/2010/main" val="2016064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3136" y="5706323"/>
            <a:ext cx="2904565" cy="934358"/>
          </a:xfrm>
          <a:prstGeom prst="rect">
            <a:avLst/>
          </a:prstGeom>
        </p:spPr>
        <p:txBody>
          <a:bodyPr wrap="square">
            <a:spAutoFit/>
          </a:bodyPr>
          <a:lstStyle/>
          <a:p>
            <a:pPr>
              <a:lnSpc>
                <a:spcPct val="80000"/>
              </a:lnSpc>
            </a:pPr>
            <a:r>
              <a:rPr lang="en-US" altLang="en-US" sz="2000" b="1" dirty="0">
                <a:solidFill>
                  <a:schemeClr val="accent2">
                    <a:lumMod val="75000"/>
                  </a:schemeClr>
                </a:solidFill>
              </a:rPr>
              <a:t>Prof. (Dr.) Shashi Sharma</a:t>
            </a:r>
            <a:r>
              <a:rPr lang="en-US" altLang="en-US" sz="2000" b="1" dirty="0">
                <a:solidFill>
                  <a:srgbClr val="FF0000"/>
                </a:solidFill>
              </a:rPr>
              <a:t> </a:t>
            </a:r>
          </a:p>
          <a:p>
            <a:pPr>
              <a:lnSpc>
                <a:spcPct val="80000"/>
              </a:lnSpc>
            </a:pPr>
            <a:r>
              <a:rPr lang="en-US" altLang="en-US" sz="1600" dirty="0"/>
              <a:t>Principal</a:t>
            </a:r>
          </a:p>
          <a:p>
            <a:pPr>
              <a:lnSpc>
                <a:spcPct val="80000"/>
              </a:lnSpc>
            </a:pPr>
            <a:r>
              <a:rPr lang="en-US" altLang="en-US" sz="1600" dirty="0"/>
              <a:t>University Professor</a:t>
            </a:r>
          </a:p>
          <a:p>
            <a:pPr>
              <a:lnSpc>
                <a:spcPct val="80000"/>
              </a:lnSpc>
            </a:pPr>
            <a:r>
              <a:rPr lang="en-US" altLang="en-US" sz="1600" dirty="0"/>
              <a:t>Dept. of Political Science </a:t>
            </a:r>
          </a:p>
        </p:txBody>
      </p:sp>
      <p:sp>
        <p:nvSpPr>
          <p:cNvPr id="2" name="Rectangle 1">
            <a:extLst>
              <a:ext uri="{FF2B5EF4-FFF2-40B4-BE49-F238E27FC236}">
                <a16:creationId xmlns:a16="http://schemas.microsoft.com/office/drawing/2014/main" id="{2F084854-38B2-4E93-9504-007F5328CE87}"/>
              </a:ext>
            </a:extLst>
          </p:cNvPr>
          <p:cNvSpPr/>
          <p:nvPr/>
        </p:nvSpPr>
        <p:spPr>
          <a:xfrm>
            <a:off x="0" y="485551"/>
            <a:ext cx="9144000" cy="5232202"/>
          </a:xfrm>
          <a:prstGeom prst="rect">
            <a:avLst/>
          </a:prstGeom>
        </p:spPr>
        <p:txBody>
          <a:bodyPr wrap="square">
            <a:spAutoFit/>
          </a:bodyPr>
          <a:lstStyle/>
          <a:p>
            <a:pPr algn="ctr"/>
            <a:r>
              <a:rPr lang="en-IN" sz="4000" b="1" dirty="0">
                <a:solidFill>
                  <a:schemeClr val="accent6">
                    <a:lumMod val="50000"/>
                  </a:schemeClr>
                </a:solidFill>
                <a:latin typeface="Arial Black" panose="020B0A04020102020204" pitchFamily="34" charset="0"/>
              </a:rPr>
              <a:t>We the family of</a:t>
            </a:r>
            <a:r>
              <a:rPr lang="en-IN" sz="3000" b="1" dirty="0">
                <a:solidFill>
                  <a:srgbClr val="7030A0"/>
                </a:solidFill>
                <a:latin typeface="Arial Black" panose="020B0A04020102020204" pitchFamily="34" charset="0"/>
              </a:rPr>
              <a:t> </a:t>
            </a:r>
          </a:p>
          <a:p>
            <a:pPr algn="ctr"/>
            <a:endParaRPr lang="en-IN" sz="3000" b="1" dirty="0">
              <a:solidFill>
                <a:srgbClr val="7030A0"/>
              </a:solidFill>
              <a:latin typeface="+mj-lt"/>
            </a:endParaRPr>
          </a:p>
          <a:p>
            <a:pPr algn="ctr"/>
            <a:endParaRPr lang="en-IN" sz="3000" b="1" dirty="0">
              <a:solidFill>
                <a:srgbClr val="7030A0"/>
              </a:solidFill>
              <a:latin typeface="+mj-lt"/>
            </a:endParaRPr>
          </a:p>
          <a:p>
            <a:pPr algn="ctr"/>
            <a:endParaRPr lang="en-IN" sz="3000" b="1" dirty="0">
              <a:solidFill>
                <a:srgbClr val="7030A0"/>
              </a:solidFill>
              <a:latin typeface="+mj-lt"/>
            </a:endParaRPr>
          </a:p>
          <a:p>
            <a:pPr algn="ctr"/>
            <a:r>
              <a:rPr lang="en-IN" sz="4400" b="1" dirty="0">
                <a:solidFill>
                  <a:schemeClr val="accent6">
                    <a:lumMod val="75000"/>
                  </a:schemeClr>
                </a:solidFill>
                <a:latin typeface="Cooper Black" panose="0208090404030B020404" pitchFamily="18" charset="0"/>
              </a:rPr>
              <a:t>Magadh Mahila College</a:t>
            </a:r>
          </a:p>
          <a:p>
            <a:pPr algn="ctr"/>
            <a:r>
              <a:rPr lang="en-IN" sz="3200" b="1" i="1" dirty="0">
                <a:solidFill>
                  <a:srgbClr val="FF0000"/>
                </a:solidFill>
                <a:latin typeface="Times" panose="02020603060405020304" pitchFamily="18" charset="0"/>
              </a:rPr>
              <a:t>Extend our Warm Regards</a:t>
            </a:r>
            <a:endParaRPr lang="en-IN" sz="2000" i="1" dirty="0">
              <a:solidFill>
                <a:srgbClr val="FF0000"/>
              </a:solidFill>
              <a:latin typeface="Times" panose="02020603060405020304" pitchFamily="18" charset="0"/>
            </a:endParaRPr>
          </a:p>
          <a:p>
            <a:pPr algn="ctr"/>
            <a:r>
              <a:rPr lang="en-IN" sz="2400" i="1" dirty="0">
                <a:latin typeface="Times" panose="02020603060405020304" pitchFamily="18" charset="0"/>
              </a:rPr>
              <a:t>to </a:t>
            </a:r>
          </a:p>
          <a:p>
            <a:pPr algn="ctr"/>
            <a:r>
              <a:rPr lang="en-IN" sz="3200" i="1" dirty="0">
                <a:latin typeface="Times" panose="02020603060405020304" pitchFamily="18" charset="0"/>
              </a:rPr>
              <a:t>Eminent Academicians </a:t>
            </a:r>
          </a:p>
          <a:p>
            <a:pPr algn="ctr"/>
            <a:r>
              <a:rPr lang="en-IN" sz="3200" i="1" dirty="0">
                <a:latin typeface="Times" panose="02020603060405020304" pitchFamily="18" charset="0"/>
              </a:rPr>
              <a:t>of </a:t>
            </a:r>
          </a:p>
          <a:p>
            <a:pPr algn="ctr"/>
            <a:r>
              <a:rPr lang="en-IN" sz="4000" b="1" dirty="0">
                <a:solidFill>
                  <a:schemeClr val="accent6">
                    <a:lumMod val="75000"/>
                  </a:schemeClr>
                </a:solidFill>
                <a:latin typeface="Cooper Black" panose="0208090404030B020404" pitchFamily="18" charset="0"/>
              </a:rPr>
              <a:t>NAAC Peer Team </a:t>
            </a:r>
          </a:p>
        </p:txBody>
      </p:sp>
      <p:pic>
        <p:nvPicPr>
          <p:cNvPr id="4" name="Picture 3">
            <a:extLst>
              <a:ext uri="{FF2B5EF4-FFF2-40B4-BE49-F238E27FC236}">
                <a16:creationId xmlns:a16="http://schemas.microsoft.com/office/drawing/2014/main" id="{245739ED-2DF5-49DD-A1B2-8AB2E2E7CB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4384" y="5703938"/>
            <a:ext cx="2355232" cy="1154063"/>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C69010FA-FE53-4367-92D5-3179E71FA3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49949" y="1158789"/>
            <a:ext cx="1244103" cy="1334136"/>
          </a:xfrm>
          <a:prstGeom prst="rect">
            <a:avLst/>
          </a:prstGeom>
        </p:spPr>
      </p:pic>
    </p:spTree>
    <p:extLst>
      <p:ext uri="{BB962C8B-B14F-4D97-AF65-F5344CB8AC3E}">
        <p14:creationId xmlns:p14="http://schemas.microsoft.com/office/powerpoint/2010/main" val="3793624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547" y="551678"/>
            <a:ext cx="5027581" cy="425549"/>
          </a:xfrm>
          <a:solidFill>
            <a:schemeClr val="accent2">
              <a:lumMod val="75000"/>
            </a:schemeClr>
          </a:solidFill>
        </p:spPr>
        <p:txBody>
          <a:bodyPr>
            <a:normAutofit fontScale="90000"/>
          </a:bodyPr>
          <a:lstStyle/>
          <a:p>
            <a:pPr algn="ctr"/>
            <a:r>
              <a:rPr lang="en-US" sz="2800" b="1" dirty="0">
                <a:solidFill>
                  <a:schemeClr val="bg1"/>
                </a:solidFill>
                <a:latin typeface="Segoe UI Black" panose="020B0A02040204020203" pitchFamily="34" charset="0"/>
                <a:ea typeface="Segoe UI Black" panose="020B0A02040204020203" pitchFamily="34" charset="0"/>
                <a:cs typeface="Times New Roman" pitchFamily="18" charset="0"/>
              </a:rPr>
              <a:t>Teachers From Other State</a:t>
            </a:r>
            <a:endParaRPr lang="en-US" sz="2800" dirty="0">
              <a:solidFill>
                <a:schemeClr val="bg1"/>
              </a:solidFill>
              <a:latin typeface="Segoe UI Black" panose="020B0A02040204020203" pitchFamily="34" charset="0"/>
              <a:ea typeface="Segoe UI Black" panose="020B0A02040204020203" pitchFamily="34" charset="0"/>
            </a:endParaRPr>
          </a:p>
        </p:txBody>
      </p:sp>
      <p:graphicFrame>
        <p:nvGraphicFramePr>
          <p:cNvPr id="3" name="Table 2"/>
          <p:cNvGraphicFramePr>
            <a:graphicFrameLocks noGrp="1"/>
          </p:cNvGraphicFramePr>
          <p:nvPr/>
        </p:nvGraphicFramePr>
        <p:xfrm>
          <a:off x="219074" y="1238491"/>
          <a:ext cx="8751306" cy="5497387"/>
        </p:xfrm>
        <a:graphic>
          <a:graphicData uri="http://schemas.openxmlformats.org/drawingml/2006/table">
            <a:tbl>
              <a:tblPr>
                <a:tableStyleId>{1FECB4D8-DB02-4DC6-A0A2-4F2EBAE1DC90}</a:tableStyleId>
              </a:tblPr>
              <a:tblGrid>
                <a:gridCol w="4375653">
                  <a:extLst>
                    <a:ext uri="{9D8B030D-6E8A-4147-A177-3AD203B41FA5}">
                      <a16:colId xmlns:a16="http://schemas.microsoft.com/office/drawing/2014/main" val="20000"/>
                    </a:ext>
                  </a:extLst>
                </a:gridCol>
                <a:gridCol w="4375653">
                  <a:extLst>
                    <a:ext uri="{9D8B030D-6E8A-4147-A177-3AD203B41FA5}">
                      <a16:colId xmlns:a16="http://schemas.microsoft.com/office/drawing/2014/main" val="20001"/>
                    </a:ext>
                  </a:extLst>
                </a:gridCol>
              </a:tblGrid>
              <a:tr h="462987">
                <a:tc>
                  <a:txBody>
                    <a:bodyPr/>
                    <a:lstStyle/>
                    <a:p>
                      <a:pPr algn="ctr" fontAlgn="t"/>
                      <a:r>
                        <a:rPr lang="en-US" sz="1800" b="1" u="none" strike="noStrike" kern="1200" dirty="0">
                          <a:solidFill>
                            <a:schemeClr val="accent2">
                              <a:lumMod val="75000"/>
                            </a:schemeClr>
                          </a:solidFill>
                          <a:effectLst/>
                          <a:latin typeface="Arial Black" panose="020B0A04020102020204" pitchFamily="34" charset="0"/>
                          <a:ea typeface="+mn-ea"/>
                          <a:cs typeface="+mn-cs"/>
                        </a:rPr>
                        <a:t>Name Of Full Time Teachers From Other State</a:t>
                      </a:r>
                    </a:p>
                  </a:txBody>
                  <a:tcPr marL="9620" marR="9620" marT="9525" marB="0"/>
                </a:tc>
                <a:tc>
                  <a:txBody>
                    <a:bodyPr/>
                    <a:lstStyle/>
                    <a:p>
                      <a:pPr algn="ctr" fontAlgn="t"/>
                      <a:r>
                        <a:rPr lang="en-US" sz="1800" b="1" u="none" strike="noStrike" kern="1200" dirty="0">
                          <a:solidFill>
                            <a:schemeClr val="accent2">
                              <a:lumMod val="75000"/>
                            </a:schemeClr>
                          </a:solidFill>
                          <a:effectLst/>
                          <a:latin typeface="Arial Black" panose="020B0A04020102020204" pitchFamily="34" charset="0"/>
                          <a:ea typeface="+mn-ea"/>
                          <a:cs typeface="+mn-cs"/>
                        </a:rPr>
                        <a:t>State From Which Qualifying Degree Was Obtained</a:t>
                      </a:r>
                    </a:p>
                  </a:txBody>
                  <a:tcPr marL="9620" marR="9620" marT="9525" marB="0"/>
                </a:tc>
                <a:extLst>
                  <a:ext uri="{0D108BD9-81ED-4DB2-BD59-A6C34878D82A}">
                    <a16:rowId xmlns:a16="http://schemas.microsoft.com/office/drawing/2014/main" val="10000"/>
                  </a:ext>
                </a:extLst>
              </a:tr>
              <a:tr h="413691">
                <a:tc>
                  <a:txBody>
                    <a:bodyPr/>
                    <a:lstStyle/>
                    <a:p>
                      <a:pPr algn="l"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Dr. Anju Srivastava(Home Sc.)</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tc>
                  <a:txBody>
                    <a:bodyPr/>
                    <a:lstStyle/>
                    <a:p>
                      <a:pPr algn="ctr"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M.S. Univ. of Baroda, Gujrat</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extLst>
                  <a:ext uri="{0D108BD9-81ED-4DB2-BD59-A6C34878D82A}">
                    <a16:rowId xmlns:a16="http://schemas.microsoft.com/office/drawing/2014/main" val="10001"/>
                  </a:ext>
                </a:extLst>
              </a:tr>
              <a:tr h="413691">
                <a:tc>
                  <a:txBody>
                    <a:bodyPr/>
                    <a:lstStyle/>
                    <a:p>
                      <a:pPr algn="l"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Dr. </a:t>
                      </a:r>
                      <a:r>
                        <a:rPr lang="en-US" sz="2000" u="none" strike="noStrike" dirty="0" err="1">
                          <a:solidFill>
                            <a:schemeClr val="accent6">
                              <a:lumMod val="50000"/>
                            </a:schemeClr>
                          </a:solidFill>
                          <a:effectLst/>
                          <a:latin typeface="Arial Black" panose="020B0A04020102020204" pitchFamily="34" charset="0"/>
                          <a:cs typeface="Times New Roman" panose="02020603050405020304" pitchFamily="18" charset="0"/>
                        </a:rPr>
                        <a:t>Neera</a:t>
                      </a:r>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 Chaudhary(Music)</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Arial Black" panose="020B0A04020102020204" pitchFamily="34" charset="0"/>
                          <a:ea typeface="+mn-ea"/>
                          <a:cs typeface="Times New Roman" panose="02020603050405020304" pitchFamily="18" charset="0"/>
                        </a:rPr>
                        <a:t>B.H.U., U.P.</a:t>
                      </a:r>
                    </a:p>
                  </a:txBody>
                  <a:tcPr marL="9620" marR="9620" marT="9525" marB="0"/>
                </a:tc>
                <a:extLst>
                  <a:ext uri="{0D108BD9-81ED-4DB2-BD59-A6C34878D82A}">
                    <a16:rowId xmlns:a16="http://schemas.microsoft.com/office/drawing/2014/main" val="10002"/>
                  </a:ext>
                </a:extLst>
              </a:tr>
              <a:tr h="413691">
                <a:tc>
                  <a:txBody>
                    <a:bodyPr/>
                    <a:lstStyle/>
                    <a:p>
                      <a:pPr algn="l"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Dr. Suraj Deo Singh(Urdu)</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tc>
                  <a:txBody>
                    <a:bodyPr/>
                    <a:lstStyle/>
                    <a:p>
                      <a:pPr algn="ctr"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J.N.U., New Delhi</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extLst>
                  <a:ext uri="{0D108BD9-81ED-4DB2-BD59-A6C34878D82A}">
                    <a16:rowId xmlns:a16="http://schemas.microsoft.com/office/drawing/2014/main" val="10004"/>
                  </a:ext>
                </a:extLst>
              </a:tr>
              <a:tr h="814847">
                <a:tc>
                  <a:txBody>
                    <a:bodyPr/>
                    <a:lstStyle/>
                    <a:p>
                      <a:pPr algn="l" fontAlgn="t"/>
                      <a:r>
                        <a:rPr lang="en-US" sz="2000" b="0" i="0" u="none" strike="noStrike" dirty="0">
                          <a:solidFill>
                            <a:schemeClr val="accent6">
                              <a:lumMod val="50000"/>
                            </a:schemeClr>
                          </a:solidFill>
                          <a:effectLst/>
                          <a:latin typeface="Arial Black" panose="020B0A04020102020204" pitchFamily="34" charset="0"/>
                          <a:cs typeface="Times New Roman" pitchFamily="18" charset="0"/>
                        </a:rPr>
                        <a:t>Dr. Janardan Prasad (Economics)</a:t>
                      </a:r>
                    </a:p>
                  </a:txBody>
                  <a:tcPr marL="9620" marR="9620" marT="9525" marB="0"/>
                </a:tc>
                <a:tc>
                  <a:txBody>
                    <a:bodyPr/>
                    <a:lstStyle/>
                    <a:p>
                      <a:pPr algn="ctr" fontAlgn="t"/>
                      <a:r>
                        <a:rPr lang="en-US" sz="2000" b="0" i="0" u="none" strike="noStrike" dirty="0">
                          <a:solidFill>
                            <a:schemeClr val="accent6">
                              <a:lumMod val="50000"/>
                            </a:schemeClr>
                          </a:solidFill>
                          <a:effectLst/>
                          <a:latin typeface="Arial Black" panose="020B0A04020102020204" pitchFamily="34" charset="0"/>
                          <a:cs typeface="Times New Roman" pitchFamily="18" charset="0"/>
                        </a:rPr>
                        <a:t>Jharkhand, Ranchi Univ.</a:t>
                      </a:r>
                    </a:p>
                  </a:txBody>
                  <a:tcPr marL="9620" marR="9620" marT="9525" marB="0"/>
                </a:tc>
                <a:extLst>
                  <a:ext uri="{0D108BD9-81ED-4DB2-BD59-A6C34878D82A}">
                    <a16:rowId xmlns:a16="http://schemas.microsoft.com/office/drawing/2014/main" val="10007"/>
                  </a:ext>
                </a:extLst>
              </a:tr>
              <a:tr h="413691">
                <a:tc>
                  <a:txBody>
                    <a:bodyPr/>
                    <a:lstStyle/>
                    <a:p>
                      <a:pPr algn="l"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Dr. Shweta Sharan(Economics) </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tc>
                  <a:txBody>
                    <a:bodyPr/>
                    <a:lstStyle/>
                    <a:p>
                      <a:pPr algn="ctr"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Ranchi University, Jharkhand</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extLst>
                  <a:ext uri="{0D108BD9-81ED-4DB2-BD59-A6C34878D82A}">
                    <a16:rowId xmlns:a16="http://schemas.microsoft.com/office/drawing/2014/main" val="3489353665"/>
                  </a:ext>
                </a:extLst>
              </a:tr>
              <a:tr h="814847">
                <a:tc>
                  <a:txBody>
                    <a:bodyPr/>
                    <a:lstStyle/>
                    <a:p>
                      <a:pPr algn="l"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Dr. </a:t>
                      </a:r>
                      <a:r>
                        <a:rPr lang="en-US" sz="2000" u="none" strike="noStrike" dirty="0" err="1">
                          <a:solidFill>
                            <a:schemeClr val="accent6">
                              <a:lumMod val="50000"/>
                            </a:schemeClr>
                          </a:solidFill>
                          <a:effectLst/>
                          <a:latin typeface="Arial Black" panose="020B0A04020102020204" pitchFamily="34" charset="0"/>
                          <a:cs typeface="Times New Roman" panose="02020603050405020304" pitchFamily="18" charset="0"/>
                        </a:rPr>
                        <a:t>Mamta</a:t>
                      </a:r>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 Deepak(Retd.)(Physics)</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tc>
                  <a:txBody>
                    <a:bodyPr/>
                    <a:lstStyle/>
                    <a:p>
                      <a:pPr algn="ctr"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Uttar Pradesh</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extLst>
                  <a:ext uri="{0D108BD9-81ED-4DB2-BD59-A6C34878D82A}">
                    <a16:rowId xmlns:a16="http://schemas.microsoft.com/office/drawing/2014/main" val="4004248913"/>
                  </a:ext>
                </a:extLst>
              </a:tr>
              <a:tr h="413691">
                <a:tc>
                  <a:txBody>
                    <a:bodyPr/>
                    <a:lstStyle/>
                    <a:p>
                      <a:pPr algn="l"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Dr. Manish Kr. Verma(Physics)</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tc>
                  <a:txBody>
                    <a:bodyPr/>
                    <a:lstStyle/>
                    <a:p>
                      <a:pPr algn="ctr"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Univ. of Delhi, Delhi</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extLst>
                  <a:ext uri="{0D108BD9-81ED-4DB2-BD59-A6C34878D82A}">
                    <a16:rowId xmlns:a16="http://schemas.microsoft.com/office/drawing/2014/main" val="1177045813"/>
                  </a:ext>
                </a:extLst>
              </a:tr>
              <a:tr h="413691">
                <a:tc>
                  <a:txBody>
                    <a:bodyPr/>
                    <a:lstStyle/>
                    <a:p>
                      <a:pPr algn="l"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Dr. </a:t>
                      </a:r>
                      <a:r>
                        <a:rPr lang="en-US" sz="2000" u="none" strike="noStrike" dirty="0" err="1">
                          <a:solidFill>
                            <a:schemeClr val="accent6">
                              <a:lumMod val="50000"/>
                            </a:schemeClr>
                          </a:solidFill>
                          <a:effectLst/>
                          <a:latin typeface="Arial Black" panose="020B0A04020102020204" pitchFamily="34" charset="0"/>
                          <a:cs typeface="Times New Roman" panose="02020603050405020304" pitchFamily="18" charset="0"/>
                        </a:rPr>
                        <a:t>Priti</a:t>
                      </a:r>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 Mishra (Physics)</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tc>
                  <a:txBody>
                    <a:bodyPr/>
                    <a:lstStyle/>
                    <a:p>
                      <a:pPr algn="ctr"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TIFR, Maharashtra</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extLst>
                  <a:ext uri="{0D108BD9-81ED-4DB2-BD59-A6C34878D82A}">
                    <a16:rowId xmlns:a16="http://schemas.microsoft.com/office/drawing/2014/main" val="1302963299"/>
                  </a:ext>
                </a:extLst>
              </a:tr>
              <a:tr h="413691">
                <a:tc>
                  <a:txBody>
                    <a:bodyPr/>
                    <a:lstStyle/>
                    <a:p>
                      <a:pPr algn="l" fontAlgn="t"/>
                      <a:r>
                        <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rPr>
                        <a:t>Ms. </a:t>
                      </a:r>
                      <a:r>
                        <a:rPr lang="en-US" sz="2000" b="0" i="0" u="none" strike="noStrike" dirty="0" err="1">
                          <a:solidFill>
                            <a:schemeClr val="accent6">
                              <a:lumMod val="50000"/>
                            </a:schemeClr>
                          </a:solidFill>
                          <a:effectLst/>
                          <a:latin typeface="Arial Black" panose="020B0A04020102020204" pitchFamily="34" charset="0"/>
                          <a:cs typeface="Times New Roman" panose="02020603050405020304" pitchFamily="18" charset="0"/>
                        </a:rPr>
                        <a:t>Sonu</a:t>
                      </a:r>
                      <a:r>
                        <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rPr>
                        <a:t> Rani (Physics) </a:t>
                      </a:r>
                    </a:p>
                  </a:txBody>
                  <a:tcPr marL="9620" marR="9620" marT="9525" marB="0"/>
                </a:tc>
                <a:tc>
                  <a:txBody>
                    <a:bodyPr/>
                    <a:lstStyle/>
                    <a:p>
                      <a:pPr algn="ctr"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Univ. of Delhi, Delhi</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extLst>
                  <a:ext uri="{0D108BD9-81ED-4DB2-BD59-A6C34878D82A}">
                    <a16:rowId xmlns:a16="http://schemas.microsoft.com/office/drawing/2014/main" val="2381518908"/>
                  </a:ext>
                </a:extLst>
              </a:tr>
              <a:tr h="413691">
                <a:tc>
                  <a:txBody>
                    <a:bodyPr/>
                    <a:lstStyle/>
                    <a:p>
                      <a:pPr algn="l"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Dr. Ranjana Yadav(Philosophy) </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tc>
                  <a:txBody>
                    <a:bodyPr/>
                    <a:lstStyle/>
                    <a:p>
                      <a:pPr algn="ctr"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B.H.U., Uttar Pradesh</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extLst>
                  <a:ext uri="{0D108BD9-81ED-4DB2-BD59-A6C34878D82A}">
                    <a16:rowId xmlns:a16="http://schemas.microsoft.com/office/drawing/2014/main" val="395590482"/>
                  </a:ext>
                </a:extLst>
              </a:tr>
            </a:tbl>
          </a:graphicData>
        </a:graphic>
      </p:graphicFrame>
      <p:sp>
        <p:nvSpPr>
          <p:cNvPr id="4" name="Title 22">
            <a:extLst>
              <a:ext uri="{FF2B5EF4-FFF2-40B4-BE49-F238E27FC236}">
                <a16:creationId xmlns:a16="http://schemas.microsoft.com/office/drawing/2014/main" id="{06E5529B-5F74-4A42-B1C9-65B738F22E01}"/>
              </a:ext>
            </a:extLst>
          </p:cNvPr>
          <p:cNvSpPr txBox="1">
            <a:spLocks/>
          </p:cNvSpPr>
          <p:nvPr/>
        </p:nvSpPr>
        <p:spPr>
          <a:xfrm>
            <a:off x="0" y="25873"/>
            <a:ext cx="9144000" cy="425549"/>
          </a:xfrm>
          <a:prstGeom prst="rect">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IN" sz="3000" b="1" dirty="0">
                <a:solidFill>
                  <a:schemeClr val="bg1"/>
                </a:solidFill>
                <a:latin typeface="Segoe UI Black" panose="020B0A02040204020203" pitchFamily="34" charset="0"/>
                <a:ea typeface="Segoe UI Black" panose="020B0A02040204020203" pitchFamily="34" charset="0"/>
                <a:cs typeface="Times New Roman" pitchFamily="18" charset="0"/>
              </a:rPr>
              <a:t>Teaching, Learning and Evaluation</a:t>
            </a:r>
            <a:endParaRPr lang="en-US" sz="3000" dirty="0">
              <a:solidFill>
                <a:schemeClr val="bg1"/>
              </a:solidFill>
              <a:latin typeface="Segoe UI Black" panose="020B0A02040204020203" pitchFamily="34" charset="0"/>
              <a:ea typeface="Segoe UI Black" panose="020B0A02040204020203" pitchFamily="34" charset="0"/>
              <a:cs typeface="Times New Roman" pitchFamily="18" charset="0"/>
            </a:endParaRPr>
          </a:p>
        </p:txBody>
      </p:sp>
    </p:spTree>
    <p:extLst>
      <p:ext uri="{BB962C8B-B14F-4D97-AF65-F5344CB8AC3E}">
        <p14:creationId xmlns:p14="http://schemas.microsoft.com/office/powerpoint/2010/main" val="456642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D86ED2F-D668-4852-A176-4BE5C8348473}"/>
              </a:ext>
            </a:extLst>
          </p:cNvPr>
          <p:cNvGraphicFramePr>
            <a:graphicFrameLocks noGrp="1"/>
          </p:cNvGraphicFramePr>
          <p:nvPr/>
        </p:nvGraphicFramePr>
        <p:xfrm>
          <a:off x="219073" y="1063419"/>
          <a:ext cx="8786032" cy="5421431"/>
        </p:xfrm>
        <a:graphic>
          <a:graphicData uri="http://schemas.openxmlformats.org/drawingml/2006/table">
            <a:tbl>
              <a:tblPr>
                <a:tableStyleId>{1FECB4D8-DB02-4DC6-A0A2-4F2EBAE1DC90}</a:tableStyleId>
              </a:tblPr>
              <a:tblGrid>
                <a:gridCol w="4393016">
                  <a:extLst>
                    <a:ext uri="{9D8B030D-6E8A-4147-A177-3AD203B41FA5}">
                      <a16:colId xmlns:a16="http://schemas.microsoft.com/office/drawing/2014/main" val="20000"/>
                    </a:ext>
                  </a:extLst>
                </a:gridCol>
                <a:gridCol w="4393016">
                  <a:extLst>
                    <a:ext uri="{9D8B030D-6E8A-4147-A177-3AD203B41FA5}">
                      <a16:colId xmlns:a16="http://schemas.microsoft.com/office/drawing/2014/main" val="20001"/>
                    </a:ext>
                  </a:extLst>
                </a:gridCol>
              </a:tblGrid>
              <a:tr h="753806">
                <a:tc>
                  <a:txBody>
                    <a:bodyPr/>
                    <a:lstStyle/>
                    <a:p>
                      <a:pPr algn="ctr" fontAlgn="t"/>
                      <a:r>
                        <a:rPr lang="en-US" sz="1800" b="1" u="none" strike="noStrike" dirty="0">
                          <a:solidFill>
                            <a:schemeClr val="accent2">
                              <a:lumMod val="75000"/>
                            </a:schemeClr>
                          </a:solidFill>
                          <a:effectLst/>
                          <a:latin typeface="Arial Black" panose="020B0A04020102020204" pitchFamily="34" charset="0"/>
                        </a:rPr>
                        <a:t>Name Of Full Time Teachers From Other State</a:t>
                      </a:r>
                      <a:endParaRPr lang="en-US" sz="1800" b="1" i="0" u="none" strike="noStrike" dirty="0">
                        <a:solidFill>
                          <a:schemeClr val="accent2">
                            <a:lumMod val="75000"/>
                          </a:schemeClr>
                        </a:solidFill>
                        <a:effectLst/>
                        <a:latin typeface="Arial Black" panose="020B0A04020102020204" pitchFamily="34" charset="0"/>
                        <a:cs typeface="Times New Roman" pitchFamily="18" charset="0"/>
                      </a:endParaRPr>
                    </a:p>
                  </a:txBody>
                  <a:tcPr marL="9620" marR="9620" marT="9525" marB="0"/>
                </a:tc>
                <a:tc>
                  <a:txBody>
                    <a:bodyPr/>
                    <a:lstStyle/>
                    <a:p>
                      <a:pPr algn="ctr" fontAlgn="t"/>
                      <a:r>
                        <a:rPr lang="en-US" sz="1800" b="1" u="none" strike="noStrike" dirty="0">
                          <a:solidFill>
                            <a:schemeClr val="accent2">
                              <a:lumMod val="75000"/>
                            </a:schemeClr>
                          </a:solidFill>
                          <a:effectLst/>
                          <a:latin typeface="Arial Black" panose="020B0A04020102020204" pitchFamily="34" charset="0"/>
                        </a:rPr>
                        <a:t>State From Which Qualifying Degree Was Obtained</a:t>
                      </a:r>
                      <a:endParaRPr lang="en-US" sz="1800" b="1" i="0" u="none" strike="noStrike" dirty="0">
                        <a:solidFill>
                          <a:schemeClr val="accent2">
                            <a:lumMod val="75000"/>
                          </a:schemeClr>
                        </a:solidFill>
                        <a:effectLst/>
                        <a:latin typeface="Arial Black" panose="020B0A04020102020204" pitchFamily="34" charset="0"/>
                        <a:cs typeface="Times New Roman" pitchFamily="18" charset="0"/>
                      </a:endParaRPr>
                    </a:p>
                  </a:txBody>
                  <a:tcPr marL="9620" marR="9620" marT="9525" marB="0"/>
                </a:tc>
                <a:extLst>
                  <a:ext uri="{0D108BD9-81ED-4DB2-BD59-A6C34878D82A}">
                    <a16:rowId xmlns:a16="http://schemas.microsoft.com/office/drawing/2014/main" val="10000"/>
                  </a:ext>
                </a:extLst>
              </a:tr>
              <a:tr h="430995">
                <a:tc>
                  <a:txBody>
                    <a:bodyPr/>
                    <a:lstStyle/>
                    <a:p>
                      <a:pPr algn="l" fontAlgn="t"/>
                      <a:r>
                        <a:rPr lang="en-US" sz="2000" b="0" i="0" u="none" strike="noStrike" dirty="0">
                          <a:solidFill>
                            <a:schemeClr val="accent6">
                              <a:lumMod val="50000"/>
                            </a:schemeClr>
                          </a:solidFill>
                          <a:effectLst/>
                          <a:latin typeface="Arial Black" panose="020B0A04020102020204" pitchFamily="34" charset="0"/>
                          <a:cs typeface="Times New Roman" pitchFamily="18" charset="0"/>
                        </a:rPr>
                        <a:t>Dr. Amrita Prasad (Chemistry) </a:t>
                      </a:r>
                    </a:p>
                  </a:txBody>
                  <a:tcPr marL="9620" marR="9620" marT="9525" marB="0"/>
                </a:tc>
                <a:tc>
                  <a:txBody>
                    <a:bodyPr/>
                    <a:lstStyle/>
                    <a:p>
                      <a:pPr algn="ctr" fontAlgn="t"/>
                      <a:r>
                        <a:rPr lang="en-US" sz="2000" b="0" i="0" u="none" strike="noStrike" dirty="0">
                          <a:solidFill>
                            <a:schemeClr val="accent6">
                              <a:lumMod val="50000"/>
                            </a:schemeClr>
                          </a:solidFill>
                          <a:effectLst/>
                          <a:latin typeface="Arial Black" panose="020B0A04020102020204" pitchFamily="34" charset="0"/>
                          <a:cs typeface="Times New Roman" pitchFamily="18" charset="0"/>
                        </a:rPr>
                        <a:t>B.H.U., U.P.</a:t>
                      </a:r>
                    </a:p>
                  </a:txBody>
                  <a:tcPr marL="9620" marR="9620" marT="9525" marB="0"/>
                </a:tc>
                <a:extLst>
                  <a:ext uri="{0D108BD9-81ED-4DB2-BD59-A6C34878D82A}">
                    <a16:rowId xmlns:a16="http://schemas.microsoft.com/office/drawing/2014/main" val="10002"/>
                  </a:ext>
                </a:extLst>
              </a:tr>
              <a:tr h="430995">
                <a:tc>
                  <a:txBody>
                    <a:bodyPr/>
                    <a:lstStyle/>
                    <a:p>
                      <a:pPr algn="l"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Dr. Bina Rani (Chemistry)</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tc>
                  <a:txBody>
                    <a:bodyPr/>
                    <a:lstStyle/>
                    <a:p>
                      <a:pPr algn="ctr"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Ranchi </a:t>
                      </a:r>
                      <a:r>
                        <a:rPr lang="en-US" sz="2000" u="none" strike="noStrike" dirty="0" err="1">
                          <a:solidFill>
                            <a:schemeClr val="accent6">
                              <a:lumMod val="50000"/>
                            </a:schemeClr>
                          </a:solidFill>
                          <a:effectLst/>
                          <a:latin typeface="Arial Black" panose="020B0A04020102020204" pitchFamily="34" charset="0"/>
                          <a:cs typeface="Times New Roman" panose="02020603050405020304" pitchFamily="18" charset="0"/>
                        </a:rPr>
                        <a:t>University,Jharkhand</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extLst>
                  <a:ext uri="{0D108BD9-81ED-4DB2-BD59-A6C34878D82A}">
                    <a16:rowId xmlns:a16="http://schemas.microsoft.com/office/drawing/2014/main" val="480464321"/>
                  </a:ext>
                </a:extLst>
              </a:tr>
              <a:tr h="430995">
                <a:tc>
                  <a:txBody>
                    <a:bodyPr/>
                    <a:lstStyle/>
                    <a:p>
                      <a:pPr algn="l"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Dr. Anjum Fatima (Chemistry)</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tc>
                  <a:txBody>
                    <a:bodyPr/>
                    <a:lstStyle/>
                    <a:p>
                      <a:pPr algn="ctr"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Uttar Pradesh</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extLst>
                  <a:ext uri="{0D108BD9-81ED-4DB2-BD59-A6C34878D82A}">
                    <a16:rowId xmlns:a16="http://schemas.microsoft.com/office/drawing/2014/main" val="1164485538"/>
                  </a:ext>
                </a:extLst>
              </a:tr>
              <a:tr h="562440">
                <a:tc>
                  <a:txBody>
                    <a:bodyPr/>
                    <a:lstStyle/>
                    <a:p>
                      <a:pPr algn="l" fontAlgn="t"/>
                      <a:r>
                        <a:rPr lang="en-US" sz="2000" b="0" i="0" u="none" strike="noStrike" dirty="0">
                          <a:solidFill>
                            <a:schemeClr val="accent6">
                              <a:lumMod val="50000"/>
                            </a:schemeClr>
                          </a:solidFill>
                          <a:effectLst/>
                          <a:latin typeface="Arial Black" panose="020B0A04020102020204" pitchFamily="34" charset="0"/>
                          <a:cs typeface="Times New Roman" pitchFamily="18" charset="0"/>
                        </a:rPr>
                        <a:t>Dr. Rajni Pandey (Home Sc.) </a:t>
                      </a:r>
                    </a:p>
                  </a:txBody>
                  <a:tcPr marL="9620" marR="9620" marT="9525" marB="0"/>
                </a:tc>
                <a:tc>
                  <a:txBody>
                    <a:bodyPr/>
                    <a:lstStyle/>
                    <a:p>
                      <a:pPr algn="ctr" fontAlgn="t"/>
                      <a:r>
                        <a:rPr lang="en-US" sz="2000" b="0" i="0" u="none" strike="noStrike" dirty="0">
                          <a:solidFill>
                            <a:schemeClr val="accent6">
                              <a:lumMod val="50000"/>
                            </a:schemeClr>
                          </a:solidFill>
                          <a:effectLst/>
                          <a:latin typeface="Arial Black" panose="020B0A04020102020204" pitchFamily="34" charset="0"/>
                          <a:cs typeface="Times New Roman" pitchFamily="18" charset="0"/>
                        </a:rPr>
                        <a:t>CCSHAU, Haryana</a:t>
                      </a:r>
                    </a:p>
                  </a:txBody>
                  <a:tcPr marL="9620" marR="9620" marT="9525" marB="0"/>
                </a:tc>
                <a:extLst>
                  <a:ext uri="{0D108BD9-81ED-4DB2-BD59-A6C34878D82A}">
                    <a16:rowId xmlns:a16="http://schemas.microsoft.com/office/drawing/2014/main" val="10004"/>
                  </a:ext>
                </a:extLst>
              </a:tr>
              <a:tr h="562440">
                <a:tc>
                  <a:txBody>
                    <a:bodyPr/>
                    <a:lstStyle/>
                    <a:p>
                      <a:pPr algn="l" fontAlgn="t"/>
                      <a:r>
                        <a:rPr lang="en-US" sz="2000" b="0" i="0" u="none" strike="noStrike" dirty="0">
                          <a:solidFill>
                            <a:schemeClr val="accent6">
                              <a:lumMod val="50000"/>
                            </a:schemeClr>
                          </a:solidFill>
                          <a:effectLst/>
                          <a:latin typeface="Arial Black" panose="020B0A04020102020204" pitchFamily="34" charset="0"/>
                          <a:cs typeface="Times New Roman" pitchFamily="18" charset="0"/>
                        </a:rPr>
                        <a:t>Dr. Sujata Kumari (Zoology) </a:t>
                      </a:r>
                    </a:p>
                  </a:txBody>
                  <a:tcPr marL="9620" marR="9620" marT="9525" marB="0"/>
                </a:tc>
                <a:tc>
                  <a:txBody>
                    <a:bodyPr/>
                    <a:lstStyle/>
                    <a:p>
                      <a:pPr algn="ctr" fontAlgn="t"/>
                      <a:r>
                        <a:rPr lang="en-US" sz="2000" b="0" i="0" u="none" strike="noStrike" dirty="0">
                          <a:solidFill>
                            <a:schemeClr val="accent6">
                              <a:lumMod val="50000"/>
                            </a:schemeClr>
                          </a:solidFill>
                          <a:effectLst/>
                          <a:latin typeface="Arial Black" panose="020B0A04020102020204" pitchFamily="34" charset="0"/>
                          <a:cs typeface="Times New Roman" pitchFamily="18" charset="0"/>
                        </a:rPr>
                        <a:t>B.H.U., U.P.</a:t>
                      </a:r>
                    </a:p>
                  </a:txBody>
                  <a:tcPr marL="9620" marR="9620" marT="9525" marB="0"/>
                </a:tc>
                <a:extLst>
                  <a:ext uri="{0D108BD9-81ED-4DB2-BD59-A6C34878D82A}">
                    <a16:rowId xmlns:a16="http://schemas.microsoft.com/office/drawing/2014/main" val="10005"/>
                  </a:ext>
                </a:extLst>
              </a:tr>
              <a:tr h="562440">
                <a:tc>
                  <a:txBody>
                    <a:bodyPr/>
                    <a:lstStyle/>
                    <a:p>
                      <a:pPr algn="l" fontAlgn="t"/>
                      <a:r>
                        <a:rPr lang="en-US" sz="2000" b="0" i="0" u="none" strike="noStrike" dirty="0">
                          <a:solidFill>
                            <a:schemeClr val="accent6">
                              <a:lumMod val="50000"/>
                            </a:schemeClr>
                          </a:solidFill>
                          <a:effectLst/>
                          <a:latin typeface="Arial Black" panose="020B0A04020102020204" pitchFamily="34" charset="0"/>
                          <a:cs typeface="Times New Roman" pitchFamily="18" charset="0"/>
                        </a:rPr>
                        <a:t>Dr. </a:t>
                      </a:r>
                      <a:r>
                        <a:rPr lang="en-US" sz="2000" b="0" i="0" u="none" strike="noStrike" dirty="0" err="1">
                          <a:solidFill>
                            <a:schemeClr val="accent6">
                              <a:lumMod val="50000"/>
                            </a:schemeClr>
                          </a:solidFill>
                          <a:effectLst/>
                          <a:latin typeface="Arial Black" panose="020B0A04020102020204" pitchFamily="34" charset="0"/>
                          <a:cs typeface="Times New Roman" pitchFamily="18" charset="0"/>
                        </a:rPr>
                        <a:t>Binay</a:t>
                      </a:r>
                      <a:r>
                        <a:rPr lang="en-US" sz="2000" b="0" i="0" u="none" strike="noStrike" dirty="0">
                          <a:solidFill>
                            <a:schemeClr val="accent6">
                              <a:lumMod val="50000"/>
                            </a:schemeClr>
                          </a:solidFill>
                          <a:effectLst/>
                          <a:latin typeface="Arial Black" panose="020B0A04020102020204" pitchFamily="34" charset="0"/>
                          <a:cs typeface="Times New Roman" pitchFamily="18" charset="0"/>
                        </a:rPr>
                        <a:t> Kumar (Mathematics) </a:t>
                      </a:r>
                    </a:p>
                  </a:txBody>
                  <a:tcPr marL="9620" marR="9620" marT="9525" marB="0"/>
                </a:tc>
                <a:tc>
                  <a:txBody>
                    <a:bodyPr/>
                    <a:lstStyle/>
                    <a:p>
                      <a:pPr algn="ctr" fontAlgn="t"/>
                      <a:r>
                        <a:rPr lang="en-US" sz="2000" b="0" i="0" u="none" strike="noStrike" dirty="0">
                          <a:solidFill>
                            <a:schemeClr val="accent6">
                              <a:lumMod val="50000"/>
                            </a:schemeClr>
                          </a:solidFill>
                          <a:effectLst/>
                          <a:latin typeface="Arial Black" panose="020B0A04020102020204" pitchFamily="34" charset="0"/>
                          <a:cs typeface="Times New Roman" pitchFamily="18" charset="0"/>
                        </a:rPr>
                        <a:t>GNDU, Punjab</a:t>
                      </a:r>
                    </a:p>
                  </a:txBody>
                  <a:tcPr marL="9620" marR="9620" marT="9525" marB="0"/>
                </a:tc>
                <a:extLst>
                  <a:ext uri="{0D108BD9-81ED-4DB2-BD59-A6C34878D82A}">
                    <a16:rowId xmlns:a16="http://schemas.microsoft.com/office/drawing/2014/main" val="10006"/>
                  </a:ext>
                </a:extLst>
              </a:tr>
              <a:tr h="562440">
                <a:tc>
                  <a:txBody>
                    <a:bodyPr/>
                    <a:lstStyle/>
                    <a:p>
                      <a:pPr algn="l"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Dr. T. Meena </a:t>
                      </a:r>
                      <a:r>
                        <a:rPr lang="en-US" sz="2000" u="none" strike="noStrike" dirty="0" err="1">
                          <a:solidFill>
                            <a:schemeClr val="accent6">
                              <a:lumMod val="50000"/>
                            </a:schemeClr>
                          </a:solidFill>
                          <a:effectLst/>
                          <a:latin typeface="Arial Black" panose="020B0A04020102020204" pitchFamily="34" charset="0"/>
                          <a:cs typeface="Times New Roman" panose="02020603050405020304" pitchFamily="18" charset="0"/>
                        </a:rPr>
                        <a:t>Horo</a:t>
                      </a:r>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(Pol. Sc.) </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tc>
                  <a:txBody>
                    <a:bodyPr/>
                    <a:lstStyle/>
                    <a:p>
                      <a:pPr algn="ctr"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Jharkhand</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extLst>
                  <a:ext uri="{0D108BD9-81ED-4DB2-BD59-A6C34878D82A}">
                    <a16:rowId xmlns:a16="http://schemas.microsoft.com/office/drawing/2014/main" val="10007"/>
                  </a:ext>
                </a:extLst>
              </a:tr>
              <a:tr h="562440">
                <a:tc>
                  <a:txBody>
                    <a:bodyPr/>
                    <a:lstStyle/>
                    <a:p>
                      <a:pPr algn="l"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Dr. Khushboo (English) </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tc>
                  <a:txBody>
                    <a:bodyPr/>
                    <a:lstStyle/>
                    <a:p>
                      <a:pPr algn="ctr" fontAlgn="t"/>
                      <a:r>
                        <a:rPr lang="en-US" sz="2000" u="none" strike="noStrike" dirty="0">
                          <a:solidFill>
                            <a:schemeClr val="accent6">
                              <a:lumMod val="50000"/>
                            </a:schemeClr>
                          </a:solidFill>
                          <a:effectLst/>
                          <a:latin typeface="Arial Black" panose="020B0A04020102020204" pitchFamily="34" charset="0"/>
                          <a:cs typeface="Times New Roman" panose="02020603050405020304" pitchFamily="18" charset="0"/>
                        </a:rPr>
                        <a:t>Ranchi University, Jharkhand</a:t>
                      </a:r>
                      <a:endPar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endParaRPr>
                    </a:p>
                  </a:txBody>
                  <a:tcPr marL="9620" marR="9620" marT="9525" marB="0"/>
                </a:tc>
                <a:extLst>
                  <a:ext uri="{0D108BD9-81ED-4DB2-BD59-A6C34878D82A}">
                    <a16:rowId xmlns:a16="http://schemas.microsoft.com/office/drawing/2014/main" val="10008"/>
                  </a:ext>
                </a:extLst>
              </a:tr>
              <a:tr h="562440">
                <a:tc>
                  <a:txBody>
                    <a:bodyPr/>
                    <a:lstStyle/>
                    <a:p>
                      <a:pPr algn="l" fontAlgn="t"/>
                      <a:r>
                        <a:rPr lang="en-US" sz="2000" b="0" i="0" u="none" strike="noStrike" dirty="0">
                          <a:solidFill>
                            <a:schemeClr val="accent6">
                              <a:lumMod val="50000"/>
                            </a:schemeClr>
                          </a:solidFill>
                          <a:effectLst/>
                          <a:latin typeface="Arial Black" panose="020B0A04020102020204" pitchFamily="34" charset="0"/>
                          <a:cs typeface="Times New Roman" panose="02020603050405020304" pitchFamily="18" charset="0"/>
                        </a:rPr>
                        <a:t>Dr. Santoshi B. Mishra (English)</a:t>
                      </a:r>
                    </a:p>
                  </a:txBody>
                  <a:tcPr marL="9620" marR="9620" marT="9525"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Arial Black" panose="020B0A04020102020204" pitchFamily="34" charset="0"/>
                          <a:ea typeface="+mn-ea"/>
                          <a:cs typeface="Times New Roman" panose="02020603050405020304" pitchFamily="18" charset="0"/>
                        </a:rPr>
                        <a:t>B.H.U., U.P.</a:t>
                      </a:r>
                    </a:p>
                  </a:txBody>
                  <a:tcPr marL="9620" marR="9620" marT="9525" marB="0"/>
                </a:tc>
                <a:extLst>
                  <a:ext uri="{0D108BD9-81ED-4DB2-BD59-A6C34878D82A}">
                    <a16:rowId xmlns:a16="http://schemas.microsoft.com/office/drawing/2014/main" val="2384106663"/>
                  </a:ext>
                </a:extLst>
              </a:tr>
            </a:tbl>
          </a:graphicData>
        </a:graphic>
      </p:graphicFrame>
      <p:sp>
        <p:nvSpPr>
          <p:cNvPr id="4" name="Title 1">
            <a:extLst>
              <a:ext uri="{FF2B5EF4-FFF2-40B4-BE49-F238E27FC236}">
                <a16:creationId xmlns:a16="http://schemas.microsoft.com/office/drawing/2014/main" id="{6313964C-662D-4EBB-A1E8-2B270A16CE1B}"/>
              </a:ext>
            </a:extLst>
          </p:cNvPr>
          <p:cNvSpPr>
            <a:spLocks noGrp="1"/>
          </p:cNvSpPr>
          <p:nvPr>
            <p:ph type="title"/>
          </p:nvPr>
        </p:nvSpPr>
        <p:spPr>
          <a:xfrm>
            <a:off x="2091547" y="574824"/>
            <a:ext cx="5027581" cy="425549"/>
          </a:xfrm>
          <a:solidFill>
            <a:schemeClr val="accent2">
              <a:lumMod val="75000"/>
            </a:schemeClr>
          </a:solidFill>
        </p:spPr>
        <p:txBody>
          <a:bodyPr>
            <a:normAutofit fontScale="90000"/>
          </a:bodyPr>
          <a:lstStyle/>
          <a:p>
            <a:pPr algn="ctr"/>
            <a:r>
              <a:rPr lang="en-US" sz="2800" b="1" dirty="0">
                <a:solidFill>
                  <a:schemeClr val="bg1"/>
                </a:solidFill>
                <a:latin typeface="Segoe UI Black" panose="020B0A02040204020203" pitchFamily="34" charset="0"/>
                <a:ea typeface="Segoe UI Black" panose="020B0A02040204020203" pitchFamily="34" charset="0"/>
                <a:cs typeface="Times New Roman" pitchFamily="18" charset="0"/>
              </a:rPr>
              <a:t>Teachers From Other State</a:t>
            </a:r>
            <a:endParaRPr lang="en-US" sz="2800" dirty="0">
              <a:solidFill>
                <a:schemeClr val="bg1"/>
              </a:solidFill>
              <a:latin typeface="Segoe UI Black" panose="020B0A02040204020203" pitchFamily="34" charset="0"/>
              <a:ea typeface="Segoe UI Black" panose="020B0A02040204020203" pitchFamily="34" charset="0"/>
            </a:endParaRPr>
          </a:p>
        </p:txBody>
      </p:sp>
      <p:sp>
        <p:nvSpPr>
          <p:cNvPr id="5" name="Title 22">
            <a:extLst>
              <a:ext uri="{FF2B5EF4-FFF2-40B4-BE49-F238E27FC236}">
                <a16:creationId xmlns:a16="http://schemas.microsoft.com/office/drawing/2014/main" id="{3E3B85A0-E32C-40B3-9BA6-0A93F78B396A}"/>
              </a:ext>
            </a:extLst>
          </p:cNvPr>
          <p:cNvSpPr txBox="1">
            <a:spLocks/>
          </p:cNvSpPr>
          <p:nvPr/>
        </p:nvSpPr>
        <p:spPr>
          <a:xfrm>
            <a:off x="0" y="49019"/>
            <a:ext cx="9144000" cy="462759"/>
          </a:xfrm>
          <a:prstGeom prst="rect">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IN" sz="3000" b="1" dirty="0">
                <a:solidFill>
                  <a:schemeClr val="bg1"/>
                </a:solidFill>
                <a:latin typeface="Segoe UI Black" panose="020B0A02040204020203" pitchFamily="34" charset="0"/>
                <a:ea typeface="Segoe UI Black" panose="020B0A02040204020203" pitchFamily="34" charset="0"/>
                <a:cs typeface="Times New Roman" pitchFamily="18" charset="0"/>
              </a:rPr>
              <a:t>Teaching, Learning and Evaluation</a:t>
            </a:r>
            <a:endParaRPr lang="en-US" sz="3000" dirty="0">
              <a:solidFill>
                <a:schemeClr val="bg1"/>
              </a:solidFill>
              <a:latin typeface="Segoe UI Black" panose="020B0A02040204020203" pitchFamily="34" charset="0"/>
              <a:ea typeface="Segoe UI Black" panose="020B0A02040204020203" pitchFamily="34" charset="0"/>
              <a:cs typeface="Times New Roman" pitchFamily="18" charset="0"/>
            </a:endParaRPr>
          </a:p>
        </p:txBody>
      </p:sp>
    </p:spTree>
    <p:extLst>
      <p:ext uri="{BB962C8B-B14F-4D97-AF65-F5344CB8AC3E}">
        <p14:creationId xmlns:p14="http://schemas.microsoft.com/office/powerpoint/2010/main" val="3239333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187285" y="600744"/>
            <a:ext cx="4769427" cy="564430"/>
          </a:xfr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3200" i="1" dirty="0">
                <a:ln w="18415" cmpd="sng">
                  <a:solidFill>
                    <a:srgbClr val="FFFFFF"/>
                  </a:solidFill>
                  <a:prstDash val="solid"/>
                </a:ln>
                <a:solidFill>
                  <a:schemeClr val="bg1"/>
                </a:solidFill>
                <a:effectLst>
                  <a:outerShdw blurRad="63500" dir="3600000" algn="tl" rotWithShape="0">
                    <a:srgbClr val="000000">
                      <a:alpha val="70000"/>
                    </a:srgbClr>
                  </a:outerShdw>
                </a:effectLst>
                <a:latin typeface="Times" panose="02020603060405020304" pitchFamily="18" charset="0"/>
                <a:cs typeface="Arial" panose="020B0604020202020204" pitchFamily="34" charset="0"/>
              </a:rPr>
              <a:t>Students Enrolment Process</a:t>
            </a:r>
          </a:p>
        </p:txBody>
      </p:sp>
      <p:graphicFrame>
        <p:nvGraphicFramePr>
          <p:cNvPr id="4" name="Content Placeholder 5"/>
          <p:cNvGraphicFramePr>
            <a:graphicFrameLocks/>
          </p:cNvGraphicFramePr>
          <p:nvPr>
            <p:extLst>
              <p:ext uri="{D42A27DB-BD31-4B8C-83A1-F6EECF244321}">
                <p14:modId xmlns:p14="http://schemas.microsoft.com/office/powerpoint/2010/main" val="3909192468"/>
              </p:ext>
            </p:extLst>
          </p:nvPr>
        </p:nvGraphicFramePr>
        <p:xfrm>
          <a:off x="394940" y="1557084"/>
          <a:ext cx="8591117" cy="4586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6"/>
          <p:cNvSpPr txBox="1"/>
          <p:nvPr/>
        </p:nvSpPr>
        <p:spPr>
          <a:xfrm>
            <a:off x="1830921" y="6346638"/>
            <a:ext cx="5482157" cy="369332"/>
          </a:xfrm>
          <a:prstGeom prst="rect">
            <a:avLst/>
          </a:prstGeom>
          <a:solidFill>
            <a:schemeClr val="accent2">
              <a:lumMod val="75000"/>
            </a:schemeClr>
          </a:solidFill>
        </p:spPr>
        <p:txBody>
          <a:bodyPr wrap="square" rtlCol="0">
            <a:spAutoFit/>
          </a:bodyPr>
          <a:lstStyle/>
          <a:p>
            <a:pPr algn="ctr"/>
            <a:r>
              <a:rPr lang="en-US" b="1" i="1" dirty="0">
                <a:solidFill>
                  <a:schemeClr val="bg1"/>
                </a:solidFill>
                <a:latin typeface="Times" panose="02020603060405020304" pitchFamily="18" charset="0"/>
                <a:cs typeface="Arial" panose="020B0604020202020204" pitchFamily="34" charset="0"/>
              </a:rPr>
              <a:t> For PG Courses selection on Merit basis by the College</a:t>
            </a:r>
          </a:p>
        </p:txBody>
      </p:sp>
      <p:pic>
        <p:nvPicPr>
          <p:cNvPr id="7" name="Picture 6" descr="A picture containing food&#10;&#10;Description automatically generated">
            <a:extLst>
              <a:ext uri="{FF2B5EF4-FFF2-40B4-BE49-F238E27FC236}">
                <a16:creationId xmlns:a16="http://schemas.microsoft.com/office/drawing/2014/main" id="{DBBD4858-C71A-401F-BBC6-B1DF926A21D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p:spPr>
      </p:pic>
    </p:spTree>
    <p:extLst>
      <p:ext uri="{BB962C8B-B14F-4D97-AF65-F5344CB8AC3E}">
        <p14:creationId xmlns:p14="http://schemas.microsoft.com/office/powerpoint/2010/main" val="3485163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3E6C-F2F5-48FD-AA2D-2D5BB4AE30F9}"/>
              </a:ext>
            </a:extLst>
          </p:cNvPr>
          <p:cNvSpPr>
            <a:spLocks noGrp="1"/>
          </p:cNvSpPr>
          <p:nvPr>
            <p:ph type="title"/>
          </p:nvPr>
        </p:nvSpPr>
        <p:spPr>
          <a:xfrm>
            <a:off x="0" y="0"/>
            <a:ext cx="9144000" cy="525936"/>
          </a:xfrm>
          <a:solidFill>
            <a:schemeClr val="accent2">
              <a:lumMod val="75000"/>
            </a:schemeClr>
          </a:solidFill>
        </p:spPr>
        <p:txBody>
          <a:bodyPr>
            <a:noAutofit/>
          </a:bodyPr>
          <a:lstStyle/>
          <a:p>
            <a:pPr algn="ctr"/>
            <a:r>
              <a:rPr lang="en-IN" sz="3200" i="1" dirty="0">
                <a:solidFill>
                  <a:schemeClr val="bg1"/>
                </a:solidFill>
                <a:latin typeface="Segoe UI Black" panose="020B0A02040204020203" pitchFamily="34" charset="0"/>
                <a:ea typeface="Segoe UI Black" panose="020B0A02040204020203" pitchFamily="34" charset="0"/>
              </a:rPr>
              <a:t>Media Reports for Online Fee Collection</a:t>
            </a:r>
          </a:p>
        </p:txBody>
      </p:sp>
      <p:pic>
        <p:nvPicPr>
          <p:cNvPr id="7" name="Picture 6">
            <a:extLst>
              <a:ext uri="{FF2B5EF4-FFF2-40B4-BE49-F238E27FC236}">
                <a16:creationId xmlns:a16="http://schemas.microsoft.com/office/drawing/2014/main" id="{6A047114-EFAB-41AD-B655-8DF8AD47FD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5400" y="932916"/>
            <a:ext cx="4040958" cy="5730359"/>
          </a:xfrm>
          <a:prstGeom prst="rect">
            <a:avLst/>
          </a:prstGeom>
        </p:spPr>
      </p:pic>
      <p:pic>
        <p:nvPicPr>
          <p:cNvPr id="6" name="Picture 5">
            <a:extLst>
              <a:ext uri="{FF2B5EF4-FFF2-40B4-BE49-F238E27FC236}">
                <a16:creationId xmlns:a16="http://schemas.microsoft.com/office/drawing/2014/main" id="{C3A87DD7-5F3A-4417-9FB2-522903F10D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31962" y="932917"/>
            <a:ext cx="3717398" cy="5898719"/>
          </a:xfrm>
          <a:prstGeom prst="rect">
            <a:avLst/>
          </a:prstGeom>
        </p:spPr>
      </p:pic>
    </p:spTree>
    <p:extLst>
      <p:ext uri="{BB962C8B-B14F-4D97-AF65-F5344CB8AC3E}">
        <p14:creationId xmlns:p14="http://schemas.microsoft.com/office/powerpoint/2010/main" val="924940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58258076"/>
              </p:ext>
            </p:extLst>
          </p:nvPr>
        </p:nvGraphicFramePr>
        <p:xfrm>
          <a:off x="0" y="798653"/>
          <a:ext cx="9028253" cy="605934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B18DA208-CFDC-44E7-93AC-9E9F2D5F9A28}"/>
              </a:ext>
            </a:extLst>
          </p:cNvPr>
          <p:cNvSpPr txBox="1"/>
          <p:nvPr/>
        </p:nvSpPr>
        <p:spPr>
          <a:xfrm>
            <a:off x="1" y="0"/>
            <a:ext cx="9144000" cy="1077218"/>
          </a:xfrm>
          <a:prstGeom prst="rect">
            <a:avLst/>
          </a:prstGeom>
          <a:solidFill>
            <a:schemeClr val="accent2">
              <a:lumMod val="75000"/>
            </a:schemeClr>
          </a:solidFill>
        </p:spPr>
        <p:txBody>
          <a:bodyPr wrap="square" rtlCol="0">
            <a:spAutoFit/>
          </a:bodyPr>
          <a:lstStyle/>
          <a:p>
            <a:pPr algn="ctr"/>
            <a:r>
              <a:rPr lang="en-IN" sz="3200"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Admitted Students in Part - I : Yearwise –(2014-2019 )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600AD-73EA-45A0-AD63-5C82F9C873E4}"/>
              </a:ext>
            </a:extLst>
          </p:cNvPr>
          <p:cNvSpPr>
            <a:spLocks noGrp="1"/>
          </p:cNvSpPr>
          <p:nvPr>
            <p:ph type="title"/>
          </p:nvPr>
        </p:nvSpPr>
        <p:spPr>
          <a:xfrm>
            <a:off x="244511" y="1041033"/>
            <a:ext cx="8654977" cy="499494"/>
          </a:xfrm>
          <a:noFill/>
          <a:ln>
            <a:noFill/>
          </a:ln>
        </p:spPr>
        <p:txBody>
          <a:bodyPr>
            <a:noAutofit/>
          </a:bodyPr>
          <a:lstStyle/>
          <a:p>
            <a:pPr algn="ctr"/>
            <a:r>
              <a:rPr lang="en-IN" sz="2800" b="1" i="1" dirty="0">
                <a:solidFill>
                  <a:schemeClr val="accent2">
                    <a:lumMod val="75000"/>
                  </a:schemeClr>
                </a:solidFill>
                <a:latin typeface="Segoe UI Black" panose="020B0A02040204020203" pitchFamily="34" charset="0"/>
                <a:ea typeface="Segoe UI Black" panose="020B0A02040204020203" pitchFamily="34" charset="0"/>
              </a:rPr>
              <a:t>Foreigner Student Admitted in </a:t>
            </a:r>
            <a:br>
              <a:rPr lang="en-IN" sz="2800" b="1" i="1" dirty="0">
                <a:solidFill>
                  <a:schemeClr val="accent2">
                    <a:lumMod val="75000"/>
                  </a:schemeClr>
                </a:solidFill>
                <a:latin typeface="Segoe UI Black" panose="020B0A02040204020203" pitchFamily="34" charset="0"/>
                <a:ea typeface="Segoe UI Black" panose="020B0A02040204020203" pitchFamily="34" charset="0"/>
              </a:rPr>
            </a:br>
            <a:r>
              <a:rPr lang="en-IN" sz="2800" b="1" i="1" dirty="0">
                <a:solidFill>
                  <a:schemeClr val="accent2">
                    <a:lumMod val="75000"/>
                  </a:schemeClr>
                </a:solidFill>
                <a:latin typeface="Segoe UI Black" panose="020B0A02040204020203" pitchFamily="34" charset="0"/>
                <a:ea typeface="Segoe UI Black" panose="020B0A02040204020203" pitchFamily="34" charset="0"/>
              </a:rPr>
              <a:t>Department of Psychology </a:t>
            </a:r>
          </a:p>
        </p:txBody>
      </p:sp>
      <p:pic>
        <p:nvPicPr>
          <p:cNvPr id="6" name="Content Placeholder 5">
            <a:extLst>
              <a:ext uri="{FF2B5EF4-FFF2-40B4-BE49-F238E27FC236}">
                <a16:creationId xmlns:a16="http://schemas.microsoft.com/office/drawing/2014/main" id="{A96B4D15-716F-4952-9847-D740196B69EB}"/>
              </a:ext>
            </a:extLst>
          </p:cNvPr>
          <p:cNvPicPr>
            <a:picLocks noGrp="1" noChangeAspect="1"/>
          </p:cNvPicPr>
          <p:nvPr>
            <p:ph idx="1"/>
          </p:nvPr>
        </p:nvPicPr>
        <p:blipFill>
          <a:blip r:embed="rId2" cstate="email">
            <a:alphaModFix amt="89000"/>
            <a:extLst>
              <a:ext uri="{BEBA8EAE-BF5A-486C-A8C5-ECC9F3942E4B}">
                <a14:imgProps xmlns:a14="http://schemas.microsoft.com/office/drawing/2010/main">
                  <a14:imgLayer r:embed="rId3">
                    <a14:imgEffect>
                      <a14:sharpenSoften amount="-2000"/>
                    </a14:imgEffect>
                    <a14:imgEffect>
                      <a14:brightnessContrast contrast="25000"/>
                    </a14:imgEffect>
                  </a14:imgLayer>
                </a14:imgProps>
              </a:ext>
              <a:ext uri="{28A0092B-C50C-407E-A947-70E740481C1C}">
                <a14:useLocalDpi xmlns:a14="http://schemas.microsoft.com/office/drawing/2010/main"/>
              </a:ext>
            </a:extLst>
          </a:blip>
          <a:stretch>
            <a:fillRect/>
          </a:stretch>
        </p:blipFill>
        <p:spPr>
          <a:xfrm rot="16200000">
            <a:off x="3070982" y="2430978"/>
            <a:ext cx="3327662" cy="2445327"/>
          </a:xfrm>
        </p:spPr>
      </p:pic>
      <p:sp>
        <p:nvSpPr>
          <p:cNvPr id="4" name="Text Placeholder 3">
            <a:extLst>
              <a:ext uri="{FF2B5EF4-FFF2-40B4-BE49-F238E27FC236}">
                <a16:creationId xmlns:a16="http://schemas.microsoft.com/office/drawing/2014/main" id="{45557DF2-6BA6-42A7-8DF5-B3DE69D639B2}"/>
              </a:ext>
            </a:extLst>
          </p:cNvPr>
          <p:cNvSpPr>
            <a:spLocks noGrp="1"/>
          </p:cNvSpPr>
          <p:nvPr>
            <p:ph type="body" sz="half" idx="2"/>
          </p:nvPr>
        </p:nvSpPr>
        <p:spPr>
          <a:xfrm>
            <a:off x="1319753" y="5565420"/>
            <a:ext cx="6504494" cy="1012418"/>
          </a:xfrm>
          <a:solidFill>
            <a:schemeClr val="accent2">
              <a:lumMod val="75000"/>
            </a:schemeClr>
          </a:solidFill>
        </p:spPr>
        <p:txBody>
          <a:bodyPr>
            <a:normAutofit fontScale="70000" lnSpcReduction="20000"/>
          </a:bodyPr>
          <a:lstStyle/>
          <a:p>
            <a:r>
              <a:rPr lang="en-IN" sz="2900" b="1" i="1" dirty="0">
                <a:solidFill>
                  <a:schemeClr val="bg1"/>
                </a:solidFill>
                <a:latin typeface="Times" panose="02020603060405020304" pitchFamily="18" charset="0"/>
              </a:rPr>
              <a:t>Name    : Benegui Maria Emilia</a:t>
            </a:r>
          </a:p>
          <a:p>
            <a:r>
              <a:rPr lang="en-IN" sz="2900" b="1" i="1" dirty="0">
                <a:solidFill>
                  <a:schemeClr val="bg1"/>
                </a:solidFill>
                <a:latin typeface="Times" panose="02020603060405020304" pitchFamily="18" charset="0"/>
              </a:rPr>
              <a:t>Country : Romania</a:t>
            </a:r>
          </a:p>
          <a:p>
            <a:r>
              <a:rPr lang="en-IN" sz="2900" b="1" i="1" dirty="0">
                <a:solidFill>
                  <a:schemeClr val="bg1"/>
                </a:solidFill>
                <a:latin typeface="Times" panose="02020603060405020304" pitchFamily="18" charset="0"/>
              </a:rPr>
              <a:t>Subject  : PG Psychology Session   : 2018-20</a:t>
            </a:r>
          </a:p>
          <a:p>
            <a:endParaRPr lang="en-IN" sz="2000" b="1" i="1" dirty="0">
              <a:solidFill>
                <a:schemeClr val="bg2"/>
              </a:solidFill>
              <a:latin typeface="Times" panose="02020603060405020304" pitchFamily="18" charset="0"/>
            </a:endParaRPr>
          </a:p>
        </p:txBody>
      </p:sp>
      <p:pic>
        <p:nvPicPr>
          <p:cNvPr id="5" name="Picture 4" descr="A picture containing food&#10;&#10;Description automatically generated">
            <a:extLst>
              <a:ext uri="{FF2B5EF4-FFF2-40B4-BE49-F238E27FC236}">
                <a16:creationId xmlns:a16="http://schemas.microsoft.com/office/drawing/2014/main" id="{BF99E903-0134-48A7-A95A-69C07447BD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p:spPr>
      </p:pic>
    </p:spTree>
    <p:extLst>
      <p:ext uri="{BB962C8B-B14F-4D97-AF65-F5344CB8AC3E}">
        <p14:creationId xmlns:p14="http://schemas.microsoft.com/office/powerpoint/2010/main" val="1517192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154351"/>
            <a:ext cx="9144000" cy="548812"/>
          </a:xfrm>
          <a:prstGeom prst="rect">
            <a:avLst/>
          </a:prstGeom>
          <a:solidFill>
            <a:schemeClr val="accent2">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2"/>
                </a:solidFill>
                <a:latin typeface="Segoe UI Black" panose="020B0A02040204020203" pitchFamily="34" charset="0"/>
                <a:ea typeface="Segoe UI Black" panose="020B0A02040204020203" pitchFamily="34" charset="0"/>
                <a:cs typeface="Arial" panose="020B0604020202020204" pitchFamily="34" charset="0"/>
              </a:rPr>
              <a:t>Teaching - Learning Process</a:t>
            </a:r>
          </a:p>
        </p:txBody>
      </p:sp>
      <p:sp>
        <p:nvSpPr>
          <p:cNvPr id="6" name="Content Placeholder 2"/>
          <p:cNvSpPr>
            <a:spLocks noGrp="1"/>
          </p:cNvSpPr>
          <p:nvPr>
            <p:ph idx="1"/>
          </p:nvPr>
        </p:nvSpPr>
        <p:spPr>
          <a:xfrm>
            <a:off x="326924" y="834118"/>
            <a:ext cx="8490151" cy="5869531"/>
          </a:xfrm>
        </p:spPr>
        <p:txBody>
          <a:bodyPr>
            <a:noAutofit/>
          </a:bodyPr>
          <a:lstStyle/>
          <a:p>
            <a:pPr algn="just">
              <a:lnSpc>
                <a:spcPct val="120000"/>
              </a:lnSpc>
              <a:spcBef>
                <a:spcPts val="0"/>
              </a:spcBef>
              <a:spcAft>
                <a:spcPts val="600"/>
              </a:spcAft>
            </a:pPr>
            <a:r>
              <a:rPr lang="en-US" sz="2000" b="1" i="1" dirty="0">
                <a:solidFill>
                  <a:schemeClr val="accent5">
                    <a:lumMod val="50000"/>
                  </a:schemeClr>
                </a:solidFill>
                <a:latin typeface="Times" panose="02020603060405020304" pitchFamily="18" charset="0"/>
                <a:cs typeface="Arial" panose="020B0604020202020204" pitchFamily="34" charset="0"/>
              </a:rPr>
              <a:t>Academic Calendar is followed</a:t>
            </a:r>
          </a:p>
          <a:p>
            <a:pPr algn="just">
              <a:lnSpc>
                <a:spcPct val="120000"/>
              </a:lnSpc>
              <a:spcBef>
                <a:spcPts val="0"/>
              </a:spcBef>
              <a:spcAft>
                <a:spcPts val="600"/>
              </a:spcAft>
            </a:pPr>
            <a:r>
              <a:rPr lang="en-US" sz="2000" b="1" i="1" dirty="0">
                <a:solidFill>
                  <a:schemeClr val="accent5">
                    <a:lumMod val="50000"/>
                  </a:schemeClr>
                </a:solidFill>
                <a:latin typeface="Times" panose="02020603060405020304" pitchFamily="18" charset="0"/>
                <a:cs typeface="Arial" panose="020B0604020202020204" pitchFamily="34" charset="0"/>
              </a:rPr>
              <a:t>Department wise Plan &amp; Progress  Registers are maintained</a:t>
            </a:r>
          </a:p>
          <a:p>
            <a:pPr algn="just">
              <a:lnSpc>
                <a:spcPct val="120000"/>
              </a:lnSpc>
              <a:spcBef>
                <a:spcPts val="0"/>
              </a:spcBef>
              <a:spcAft>
                <a:spcPts val="600"/>
              </a:spcAft>
            </a:pPr>
            <a:r>
              <a:rPr lang="en-US" sz="2000" b="1" i="1" dirty="0">
                <a:solidFill>
                  <a:schemeClr val="accent5">
                    <a:lumMod val="50000"/>
                  </a:schemeClr>
                </a:solidFill>
                <a:latin typeface="Times" panose="02020603060405020304" pitchFamily="18" charset="0"/>
                <a:cs typeface="Arial" panose="020B0604020202020204" pitchFamily="34" charset="0"/>
              </a:rPr>
              <a:t>Apart from Lecture Method, Practical Classes/Field Study/ Industrial Visit/Science Exhibition/Group Discussion/ Extempore/  Seminar/ Symposia /Workshops /Study Tours are also conducted</a:t>
            </a:r>
          </a:p>
          <a:p>
            <a:pPr algn="just">
              <a:lnSpc>
                <a:spcPct val="120000"/>
              </a:lnSpc>
              <a:spcBef>
                <a:spcPts val="0"/>
              </a:spcBef>
              <a:spcAft>
                <a:spcPts val="600"/>
              </a:spcAft>
            </a:pPr>
            <a:r>
              <a:rPr lang="en-US" sz="2000" b="1" i="1" dirty="0">
                <a:solidFill>
                  <a:schemeClr val="accent5">
                    <a:lumMod val="50000"/>
                  </a:schemeClr>
                </a:solidFill>
                <a:latin typeface="Times" panose="02020603060405020304" pitchFamily="18" charset="0"/>
                <a:cs typeface="Arial" panose="020B0604020202020204" pitchFamily="34" charset="0"/>
              </a:rPr>
              <a:t>ICT Teaching </a:t>
            </a:r>
          </a:p>
          <a:p>
            <a:pPr algn="just">
              <a:lnSpc>
                <a:spcPct val="120000"/>
              </a:lnSpc>
              <a:spcBef>
                <a:spcPts val="0"/>
              </a:spcBef>
              <a:spcAft>
                <a:spcPts val="600"/>
              </a:spcAft>
            </a:pPr>
            <a:r>
              <a:rPr lang="en-US" sz="2000" b="1" i="1" dirty="0">
                <a:solidFill>
                  <a:schemeClr val="accent5">
                    <a:lumMod val="50000"/>
                  </a:schemeClr>
                </a:solidFill>
                <a:latin typeface="Times" panose="02020603060405020304" pitchFamily="18" charset="0"/>
                <a:cs typeface="Arial" panose="020B0604020202020204" pitchFamily="34" charset="0"/>
              </a:rPr>
              <a:t>E-learning, Virtual Groups (WhatsApp)</a:t>
            </a:r>
          </a:p>
          <a:p>
            <a:pPr lvl="0" algn="just">
              <a:lnSpc>
                <a:spcPct val="120000"/>
              </a:lnSpc>
              <a:spcBef>
                <a:spcPts val="0"/>
              </a:spcBef>
              <a:spcAft>
                <a:spcPts val="600"/>
              </a:spcAft>
            </a:pPr>
            <a:r>
              <a:rPr lang="en-US" sz="2000" b="1" i="1" dirty="0">
                <a:solidFill>
                  <a:schemeClr val="accent5">
                    <a:lumMod val="50000"/>
                  </a:schemeClr>
                </a:solidFill>
                <a:latin typeface="Times" panose="02020603060405020304" pitchFamily="18" charset="0"/>
                <a:cs typeface="Arial" panose="020B0604020202020204" pitchFamily="34" charset="0"/>
              </a:rPr>
              <a:t>Co- Curricular activity for holistic development</a:t>
            </a:r>
          </a:p>
          <a:p>
            <a:pPr lvl="0" algn="just">
              <a:lnSpc>
                <a:spcPct val="120000"/>
              </a:lnSpc>
              <a:spcBef>
                <a:spcPts val="0"/>
              </a:spcBef>
              <a:spcAft>
                <a:spcPts val="600"/>
              </a:spcAft>
            </a:pPr>
            <a:r>
              <a:rPr lang="en-US" sz="2000" b="1" i="1" dirty="0">
                <a:solidFill>
                  <a:schemeClr val="accent5">
                    <a:lumMod val="50000"/>
                  </a:schemeClr>
                </a:solidFill>
                <a:latin typeface="Times" panose="02020603060405020304" pitchFamily="18" charset="0"/>
                <a:cs typeface="Arial" panose="020B0604020202020204" pitchFamily="34" charset="0"/>
              </a:rPr>
              <a:t>Dance/Music/Drama/Fine Art  for nurturing  creativity</a:t>
            </a:r>
          </a:p>
          <a:p>
            <a:pPr lvl="0" algn="just">
              <a:lnSpc>
                <a:spcPct val="120000"/>
              </a:lnSpc>
              <a:spcBef>
                <a:spcPts val="0"/>
              </a:spcBef>
              <a:spcAft>
                <a:spcPts val="600"/>
              </a:spcAft>
            </a:pPr>
            <a:r>
              <a:rPr lang="en-US" sz="2000" b="1" i="1" dirty="0">
                <a:solidFill>
                  <a:schemeClr val="accent5">
                    <a:lumMod val="50000"/>
                  </a:schemeClr>
                </a:solidFill>
                <a:latin typeface="Times" panose="02020603060405020304" pitchFamily="18" charset="0"/>
                <a:cs typeface="Arial" panose="020B0604020202020204" pitchFamily="34" charset="0"/>
              </a:rPr>
              <a:t>Terminal Examinations and Internal Evaluation for UG students and CIA (Continuous Internal Assessment) for PG students</a:t>
            </a:r>
          </a:p>
          <a:p>
            <a:pPr lvl="0" algn="just">
              <a:lnSpc>
                <a:spcPct val="120000"/>
              </a:lnSpc>
              <a:spcBef>
                <a:spcPts val="0"/>
              </a:spcBef>
              <a:spcAft>
                <a:spcPts val="600"/>
              </a:spcAft>
            </a:pPr>
            <a:r>
              <a:rPr lang="en-US" sz="2000" b="1" i="1" dirty="0">
                <a:solidFill>
                  <a:schemeClr val="accent5">
                    <a:lumMod val="50000"/>
                  </a:schemeClr>
                </a:solidFill>
                <a:latin typeface="Times" panose="02020603060405020304" pitchFamily="18" charset="0"/>
                <a:cs typeface="Arial" panose="020B0604020202020204" pitchFamily="34" charset="0"/>
              </a:rPr>
              <a:t>Study Materials &amp; Web links</a:t>
            </a:r>
          </a:p>
          <a:p>
            <a:pPr algn="just">
              <a:lnSpc>
                <a:spcPct val="120000"/>
              </a:lnSpc>
              <a:spcBef>
                <a:spcPts val="0"/>
              </a:spcBef>
              <a:spcAft>
                <a:spcPts val="600"/>
              </a:spcAft>
            </a:pPr>
            <a:r>
              <a:rPr lang="en-US" sz="2000" b="1" i="1" dirty="0">
                <a:solidFill>
                  <a:schemeClr val="accent5">
                    <a:lumMod val="50000"/>
                  </a:schemeClr>
                </a:solidFill>
                <a:latin typeface="Times" panose="02020603060405020304" pitchFamily="18" charset="0"/>
                <a:cs typeface="Arial" panose="020B0604020202020204" pitchFamily="34" charset="0"/>
              </a:rPr>
              <a:t>Mentoring Program</a:t>
            </a:r>
          </a:p>
          <a:p>
            <a:pPr algn="just">
              <a:lnSpc>
                <a:spcPct val="120000"/>
              </a:lnSpc>
              <a:spcBef>
                <a:spcPts val="0"/>
              </a:spcBef>
              <a:spcAft>
                <a:spcPts val="600"/>
              </a:spcAft>
            </a:pPr>
            <a:r>
              <a:rPr lang="en-US" sz="2000" b="1" i="1" dirty="0">
                <a:solidFill>
                  <a:schemeClr val="accent5">
                    <a:lumMod val="50000"/>
                  </a:schemeClr>
                </a:solidFill>
                <a:latin typeface="Times" panose="02020603060405020304" pitchFamily="18" charset="0"/>
                <a:cs typeface="Arial" panose="020B0604020202020204" pitchFamily="34" charset="0"/>
              </a:rPr>
              <a:t>Project Preparation &amp; Power Point Presentation under CPE Scheme  </a:t>
            </a:r>
            <a:endParaRPr lang="en-US" sz="2000" b="1" i="1" dirty="0">
              <a:solidFill>
                <a:srgbClr val="002060"/>
              </a:solidFill>
              <a:latin typeface="Times" panose="02020603060405020304" pitchFamily="18" charset="0"/>
              <a:cs typeface="Arial" panose="020B0604020202020204" pitchFamily="34" charset="0"/>
            </a:endParaRPr>
          </a:p>
        </p:txBody>
      </p:sp>
    </p:spTree>
    <p:extLst>
      <p:ext uri="{BB962C8B-B14F-4D97-AF65-F5344CB8AC3E}">
        <p14:creationId xmlns:p14="http://schemas.microsoft.com/office/powerpoint/2010/main" val="481921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0960" y="81979"/>
            <a:ext cx="9204960" cy="515251"/>
          </a:xfrm>
          <a:prstGeom prst="rect">
            <a:avLst/>
          </a:prstGeom>
          <a:solidFill>
            <a:schemeClr val="accent2">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2"/>
                </a:solidFill>
                <a:latin typeface="Segoe UI Black" panose="020B0A02040204020203" pitchFamily="34" charset="0"/>
                <a:ea typeface="Segoe UI Black" panose="020B0A02040204020203" pitchFamily="34" charset="0"/>
                <a:cs typeface="Arial" panose="020B0604020202020204" pitchFamily="34" charset="0"/>
              </a:rPr>
              <a:t>Student Diversity</a:t>
            </a:r>
          </a:p>
        </p:txBody>
      </p:sp>
      <p:graphicFrame>
        <p:nvGraphicFramePr>
          <p:cNvPr id="18" name="Diagram 17"/>
          <p:cNvGraphicFramePr/>
          <p:nvPr/>
        </p:nvGraphicFramePr>
        <p:xfrm>
          <a:off x="1455420" y="8608096"/>
          <a:ext cx="1820228" cy="241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8" name="Diagram 27"/>
          <p:cNvGraphicFramePr/>
          <p:nvPr/>
        </p:nvGraphicFramePr>
        <p:xfrm>
          <a:off x="1741172" y="9065296"/>
          <a:ext cx="1489233" cy="2416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1" name="Diagram 30"/>
          <p:cNvGraphicFramePr/>
          <p:nvPr/>
        </p:nvGraphicFramePr>
        <p:xfrm>
          <a:off x="-60960" y="9265311"/>
          <a:ext cx="9144000" cy="80200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6" name="Content Placeholder 15"/>
          <p:cNvSpPr>
            <a:spLocks noGrp="1"/>
          </p:cNvSpPr>
          <p:nvPr>
            <p:ph idx="1"/>
          </p:nvPr>
        </p:nvSpPr>
        <p:spPr>
          <a:xfrm>
            <a:off x="149543" y="589559"/>
            <a:ext cx="8822180" cy="6186462"/>
          </a:xfrm>
        </p:spPr>
        <p:txBody>
          <a:bodyPr>
            <a:noAutofit/>
          </a:bodyPr>
          <a:lstStyle/>
          <a:p>
            <a:r>
              <a:rPr lang="en-US" sz="2400" b="1" i="1" dirty="0">
                <a:latin typeface="Times" panose="02020603060405020304" pitchFamily="18" charset="0"/>
              </a:rPr>
              <a:t>At entry level, after personal interaction, students are identified as </a:t>
            </a:r>
          </a:p>
          <a:p>
            <a:pPr marL="542925" lvl="1"/>
            <a:r>
              <a:rPr lang="en-US" b="1" i="1" dirty="0">
                <a:solidFill>
                  <a:srgbClr val="FF0000"/>
                </a:solidFill>
                <a:latin typeface="Segoe UI Black" panose="020B0A02040204020203" pitchFamily="34" charset="0"/>
                <a:ea typeface="Segoe UI Black" panose="020B0A02040204020203" pitchFamily="34" charset="0"/>
              </a:rPr>
              <a:t>SLOW LEARNERS</a:t>
            </a:r>
          </a:p>
          <a:p>
            <a:pPr marL="542925" lvl="2" algn="just">
              <a:lnSpc>
                <a:spcPct val="150000"/>
              </a:lnSpc>
            </a:pPr>
            <a:r>
              <a:rPr lang="en-US" sz="2400" b="1" i="1" dirty="0">
                <a:solidFill>
                  <a:schemeClr val="accent4">
                    <a:lumMod val="50000"/>
                  </a:schemeClr>
                </a:solidFill>
                <a:latin typeface="Times" panose="02020603060405020304" pitchFamily="18" charset="0"/>
              </a:rPr>
              <a:t>During the first fifteen days of the new academic session, department wise basic concept of subjects are discussed in the form of Bridge Courses so that beginners have an initial idea of </a:t>
            </a:r>
            <a:r>
              <a:rPr lang="en-IN" sz="2400" b="1" i="1" dirty="0">
                <a:solidFill>
                  <a:schemeClr val="accent4">
                    <a:lumMod val="50000"/>
                  </a:schemeClr>
                </a:solidFill>
                <a:latin typeface="Times" panose="02020603060405020304" pitchFamily="18" charset="0"/>
              </a:rPr>
              <a:t>the subjects</a:t>
            </a:r>
            <a:endParaRPr lang="en-US" sz="2400" b="1" i="1" dirty="0">
              <a:solidFill>
                <a:schemeClr val="accent4">
                  <a:lumMod val="50000"/>
                </a:schemeClr>
              </a:solidFill>
              <a:latin typeface="Times" panose="02020603060405020304" pitchFamily="18" charset="0"/>
            </a:endParaRPr>
          </a:p>
          <a:p>
            <a:pPr marL="542925" lvl="2">
              <a:lnSpc>
                <a:spcPct val="150000"/>
              </a:lnSpc>
            </a:pPr>
            <a:r>
              <a:rPr lang="en-US" sz="2400" b="1" i="1" dirty="0">
                <a:solidFill>
                  <a:schemeClr val="accent4">
                    <a:lumMod val="50000"/>
                  </a:schemeClr>
                </a:solidFill>
                <a:latin typeface="Times" panose="02020603060405020304" pitchFamily="18" charset="0"/>
              </a:rPr>
              <a:t>Department wise remedial classes are conducted</a:t>
            </a:r>
          </a:p>
          <a:p>
            <a:pPr marL="542925" lvl="2">
              <a:lnSpc>
                <a:spcPct val="150000"/>
              </a:lnSpc>
            </a:pPr>
            <a:r>
              <a:rPr lang="en-US" sz="2400" b="1" i="1" dirty="0">
                <a:solidFill>
                  <a:schemeClr val="accent4">
                    <a:lumMod val="50000"/>
                  </a:schemeClr>
                </a:solidFill>
                <a:latin typeface="Times" panose="02020603060405020304" pitchFamily="18" charset="0"/>
              </a:rPr>
              <a:t>Extra Classes are conducted</a:t>
            </a:r>
          </a:p>
          <a:p>
            <a:pPr marL="542925" lvl="2">
              <a:lnSpc>
                <a:spcPct val="150000"/>
              </a:lnSpc>
            </a:pPr>
            <a:r>
              <a:rPr lang="en-US" sz="2400" b="1" i="1" dirty="0">
                <a:solidFill>
                  <a:schemeClr val="accent4">
                    <a:lumMod val="50000"/>
                  </a:schemeClr>
                </a:solidFill>
                <a:latin typeface="Times" panose="02020603060405020304" pitchFamily="18" charset="0"/>
              </a:rPr>
              <a:t>Teacher’s Assistance in accessing the departmental / central library</a:t>
            </a:r>
          </a:p>
          <a:p>
            <a:pPr marL="542925" lvl="2">
              <a:lnSpc>
                <a:spcPct val="150000"/>
              </a:lnSpc>
            </a:pPr>
            <a:r>
              <a:rPr lang="en-US" sz="2400" b="1" i="1" dirty="0">
                <a:solidFill>
                  <a:schemeClr val="accent4">
                    <a:lumMod val="50000"/>
                  </a:schemeClr>
                </a:solidFill>
                <a:latin typeface="Times" panose="02020603060405020304" pitchFamily="18" charset="0"/>
              </a:rPr>
              <a:t>Mentoring Programme</a:t>
            </a:r>
          </a:p>
        </p:txBody>
      </p:sp>
    </p:spTree>
    <p:extLst>
      <p:ext uri="{BB962C8B-B14F-4D97-AF65-F5344CB8AC3E}">
        <p14:creationId xmlns:p14="http://schemas.microsoft.com/office/powerpoint/2010/main" val="245931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334998" y="182709"/>
            <a:ext cx="4352083" cy="505095"/>
          </a:xfrm>
          <a:prstGeom prst="rect">
            <a:avLst/>
          </a:prstGeom>
          <a:solidFill>
            <a:schemeClr val="accent2">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i="1" dirty="0">
                <a:solidFill>
                  <a:schemeClr val="bg1"/>
                </a:solidFill>
                <a:latin typeface="Segoe UI Black" panose="020B0A02040204020203" pitchFamily="34" charset="0"/>
                <a:ea typeface="Segoe UI Black" panose="020B0A02040204020203" pitchFamily="34" charset="0"/>
                <a:cs typeface="Arial" panose="020B0604020202020204" pitchFamily="34" charset="0"/>
              </a:rPr>
              <a:t>Student Diversity</a:t>
            </a:r>
          </a:p>
        </p:txBody>
      </p:sp>
      <p:graphicFrame>
        <p:nvGraphicFramePr>
          <p:cNvPr id="18" name="Diagram 17"/>
          <p:cNvGraphicFramePr/>
          <p:nvPr/>
        </p:nvGraphicFramePr>
        <p:xfrm>
          <a:off x="1455420" y="8608096"/>
          <a:ext cx="1820228" cy="241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8" name="Diagram 27"/>
          <p:cNvGraphicFramePr/>
          <p:nvPr/>
        </p:nvGraphicFramePr>
        <p:xfrm>
          <a:off x="1741172" y="9065296"/>
          <a:ext cx="1489233" cy="2416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1" name="Diagram 30"/>
          <p:cNvGraphicFramePr/>
          <p:nvPr/>
        </p:nvGraphicFramePr>
        <p:xfrm>
          <a:off x="-60960" y="9265311"/>
          <a:ext cx="9144000" cy="80200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6" name="Content Placeholder 15"/>
          <p:cNvSpPr>
            <a:spLocks noGrp="1"/>
          </p:cNvSpPr>
          <p:nvPr>
            <p:ph idx="1"/>
          </p:nvPr>
        </p:nvSpPr>
        <p:spPr>
          <a:xfrm>
            <a:off x="243315" y="903306"/>
            <a:ext cx="8752647" cy="5771985"/>
          </a:xfrm>
        </p:spPr>
        <p:txBody>
          <a:bodyPr>
            <a:normAutofit/>
          </a:bodyPr>
          <a:lstStyle/>
          <a:p>
            <a:pPr marL="0" indent="0" algn="just">
              <a:buNone/>
            </a:pPr>
            <a:r>
              <a:rPr lang="en-US" sz="2400" b="1" i="1" dirty="0">
                <a:latin typeface="Times" panose="02020603060405020304" pitchFamily="18" charset="0"/>
              </a:rPr>
              <a:t>At entry level, after personal interaction, students are identified as –</a:t>
            </a:r>
          </a:p>
          <a:p>
            <a:pPr marL="265113" lvl="1" indent="-79375" algn="just">
              <a:spcBef>
                <a:spcPts val="0"/>
              </a:spcBef>
              <a:spcAft>
                <a:spcPts val="1200"/>
              </a:spcAft>
            </a:pPr>
            <a:r>
              <a:rPr lang="en-US" b="1" i="1" dirty="0">
                <a:solidFill>
                  <a:srgbClr val="FF0000"/>
                </a:solidFill>
                <a:latin typeface="Segoe UI Black" panose="020B0A02040204020203" pitchFamily="34" charset="0"/>
                <a:ea typeface="Segoe UI Black" panose="020B0A02040204020203" pitchFamily="34" charset="0"/>
              </a:rPr>
              <a:t>ADVANCED LEARNERS</a:t>
            </a:r>
          </a:p>
          <a:p>
            <a:pPr marL="265113" lvl="2" indent="-79375" algn="just">
              <a:spcBef>
                <a:spcPts val="0"/>
              </a:spcBef>
              <a:spcAft>
                <a:spcPts val="1200"/>
              </a:spcAft>
            </a:pPr>
            <a:r>
              <a:rPr lang="en-US" sz="2400" b="1" i="1" dirty="0">
                <a:latin typeface="Times" panose="02020603060405020304" pitchFamily="18" charset="0"/>
              </a:rPr>
              <a:t>Mentoring Program and Career Counseling Cell are used for identifying learning needs and </a:t>
            </a:r>
            <a:r>
              <a:rPr lang="en-IN" sz="2400" b="1" i="1" dirty="0">
                <a:latin typeface="Times" panose="02020603060405020304" pitchFamily="18" charset="0"/>
              </a:rPr>
              <a:t>helping them accordingly</a:t>
            </a:r>
          </a:p>
          <a:p>
            <a:pPr marL="265113" lvl="2" indent="-79375" algn="just">
              <a:lnSpc>
                <a:spcPct val="100000"/>
              </a:lnSpc>
              <a:spcBef>
                <a:spcPts val="0"/>
              </a:spcBef>
              <a:spcAft>
                <a:spcPts val="1200"/>
              </a:spcAft>
            </a:pPr>
            <a:r>
              <a:rPr lang="en-US" sz="2400" b="1" i="1" dirty="0">
                <a:latin typeface="Times" panose="02020603060405020304" pitchFamily="18" charset="0"/>
              </a:rPr>
              <a:t>Guidance and solution of previous question papers of University exams are provided</a:t>
            </a:r>
          </a:p>
          <a:p>
            <a:pPr marL="265113" lvl="2" indent="-79375" algn="just">
              <a:spcBef>
                <a:spcPts val="0"/>
              </a:spcBef>
              <a:spcAft>
                <a:spcPts val="1200"/>
              </a:spcAft>
            </a:pPr>
            <a:r>
              <a:rPr lang="en-US" sz="2400" b="1" i="1" dirty="0">
                <a:latin typeface="Times" panose="02020603060405020304" pitchFamily="18" charset="0"/>
              </a:rPr>
              <a:t>They are motivated to participate in various projects and scholarship schemes</a:t>
            </a:r>
          </a:p>
          <a:p>
            <a:pPr marL="265113" lvl="2" indent="-79375" algn="just">
              <a:spcBef>
                <a:spcPts val="0"/>
              </a:spcBef>
              <a:spcAft>
                <a:spcPts val="1200"/>
              </a:spcAft>
            </a:pPr>
            <a:r>
              <a:rPr lang="en-US" sz="2400" b="1" i="1" dirty="0">
                <a:latin typeface="Times" panose="02020603060405020304" pitchFamily="18" charset="0"/>
              </a:rPr>
              <a:t>They are encouraged to participate in seminars for personality development</a:t>
            </a:r>
          </a:p>
          <a:p>
            <a:pPr marL="265113" lvl="2" indent="-79375" algn="just">
              <a:spcBef>
                <a:spcPts val="0"/>
              </a:spcBef>
              <a:spcAft>
                <a:spcPts val="1200"/>
              </a:spcAft>
            </a:pPr>
            <a:r>
              <a:rPr lang="en-US" sz="2400" b="1" i="1" dirty="0">
                <a:latin typeface="Times" panose="02020603060405020304" pitchFamily="18" charset="0"/>
              </a:rPr>
              <a:t>Students are made to participate in various departmental activities</a:t>
            </a:r>
          </a:p>
          <a:p>
            <a:pPr marL="265113" lvl="2" indent="-79375" algn="just">
              <a:spcBef>
                <a:spcPts val="0"/>
              </a:spcBef>
              <a:spcAft>
                <a:spcPts val="1200"/>
              </a:spcAft>
            </a:pPr>
            <a:r>
              <a:rPr lang="en-US" sz="2400" b="1" i="1" dirty="0">
                <a:latin typeface="Times" panose="02020603060405020304" pitchFamily="18" charset="0"/>
              </a:rPr>
              <a:t>Students are encouraged to actively participate in co-curricular activities which are organized both inside and outside the campus</a:t>
            </a:r>
            <a:endParaRPr lang="en-IN" sz="2400" b="1" i="1" dirty="0">
              <a:latin typeface="Times" panose="02020603060405020304" pitchFamily="18" charset="0"/>
            </a:endParaRPr>
          </a:p>
        </p:txBody>
      </p:sp>
    </p:spTree>
    <p:extLst>
      <p:ext uri="{BB962C8B-B14F-4D97-AF65-F5344CB8AC3E}">
        <p14:creationId xmlns:p14="http://schemas.microsoft.com/office/powerpoint/2010/main" val="1583824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93E8AFC7-5DD8-4901-85F7-F25272DC58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p:spPr>
      </p:pic>
      <p:sp>
        <p:nvSpPr>
          <p:cNvPr id="4" name="Rectangle 3">
            <a:extLst>
              <a:ext uri="{FF2B5EF4-FFF2-40B4-BE49-F238E27FC236}">
                <a16:creationId xmlns:a16="http://schemas.microsoft.com/office/drawing/2014/main" id="{C129ED64-4BFA-45D5-A747-4957B12B1EFC}"/>
              </a:ext>
            </a:extLst>
          </p:cNvPr>
          <p:cNvSpPr/>
          <p:nvPr/>
        </p:nvSpPr>
        <p:spPr>
          <a:xfrm>
            <a:off x="0" y="161696"/>
            <a:ext cx="9144000" cy="523220"/>
          </a:xfrm>
          <a:prstGeom prst="rect">
            <a:avLst/>
          </a:prstGeom>
          <a:solidFill>
            <a:schemeClr val="accent2">
              <a:lumMod val="75000"/>
            </a:schemeClr>
          </a:solidFill>
        </p:spPr>
        <p:txBody>
          <a:bodyPr wrap="square">
            <a:spAutoFit/>
          </a:bodyPr>
          <a:lstStyle/>
          <a:p>
            <a:pPr algn="ctr">
              <a:defRPr lang="en-US" sz="3000" b="1" i="0" u="none" strike="noStrike" kern="1200" spc="0" baseline="0">
                <a:solidFill>
                  <a:prstClr val="black">
                    <a:lumMod val="65000"/>
                    <a:lumOff val="35000"/>
                  </a:prstClr>
                </a:solidFill>
                <a:latin typeface="Times" panose="02020603060405020304" pitchFamily="18" charset="0"/>
                <a:ea typeface="+mn-ea"/>
                <a:cs typeface="+mn-cs"/>
              </a:defRPr>
            </a:pPr>
            <a:r>
              <a:rPr lang="en-IN" sz="2800" b="1" i="1" dirty="0">
                <a:solidFill>
                  <a:schemeClr val="bg2"/>
                </a:solidFill>
                <a:latin typeface="Segoe UI Black" panose="020B0A02040204020203" pitchFamily="34" charset="0"/>
                <a:ea typeface="Segoe UI Black" panose="020B0A02040204020203" pitchFamily="34" charset="0"/>
              </a:rPr>
              <a:t>University Exam Result 2018 &amp; 2019 </a:t>
            </a:r>
          </a:p>
        </p:txBody>
      </p:sp>
      <p:graphicFrame>
        <p:nvGraphicFramePr>
          <p:cNvPr id="6" name="Chart 5">
            <a:extLst>
              <a:ext uri="{FF2B5EF4-FFF2-40B4-BE49-F238E27FC236}">
                <a16:creationId xmlns:a16="http://schemas.microsoft.com/office/drawing/2014/main" id="{1EB9B016-7A97-4F9B-BBFB-8C161ACF613F}"/>
              </a:ext>
            </a:extLst>
          </p:cNvPr>
          <p:cNvGraphicFramePr/>
          <p:nvPr/>
        </p:nvGraphicFramePr>
        <p:xfrm>
          <a:off x="276197" y="1396999"/>
          <a:ext cx="8346942" cy="52864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89002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23CDB4BE-DC6C-49D1-AE6C-DA7FD340CDFB}"/>
              </a:ext>
            </a:extLst>
          </p:cNvPr>
          <p:cNvSpPr txBox="1">
            <a:spLocks/>
          </p:cNvSpPr>
          <p:nvPr/>
        </p:nvSpPr>
        <p:spPr>
          <a:xfrm>
            <a:off x="371475" y="1575580"/>
            <a:ext cx="8390560" cy="472761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defTabSz="457200">
              <a:lnSpc>
                <a:spcPct val="150000"/>
              </a:lnSpc>
              <a:spcBef>
                <a:spcPts val="0"/>
              </a:spcBef>
              <a:buFont typeface="Wingdings" panose="05000000000000000000" pitchFamily="2" charset="2"/>
              <a:buChar char="Ø"/>
              <a:defRPr/>
            </a:pPr>
            <a:endParaRPr lang="en-US" sz="2200" b="1" i="1" dirty="0">
              <a:solidFill>
                <a:prstClr val="black"/>
              </a:solidFill>
              <a:latin typeface="Times" panose="02020603060405020304" pitchFamily="18" charset="0"/>
              <a:cs typeface="Arial" panose="020B0604020202020204" pitchFamily="34" charset="0"/>
            </a:endParaRPr>
          </a:p>
        </p:txBody>
      </p:sp>
      <p:sp>
        <p:nvSpPr>
          <p:cNvPr id="8" name="Title 4">
            <a:extLst>
              <a:ext uri="{FF2B5EF4-FFF2-40B4-BE49-F238E27FC236}">
                <a16:creationId xmlns:a16="http://schemas.microsoft.com/office/drawing/2014/main" id="{0EA34071-ED56-47DF-860B-F269E3DDAF57}"/>
              </a:ext>
            </a:extLst>
          </p:cNvPr>
          <p:cNvSpPr txBox="1">
            <a:spLocks/>
          </p:cNvSpPr>
          <p:nvPr/>
        </p:nvSpPr>
        <p:spPr>
          <a:xfrm>
            <a:off x="0" y="45890"/>
            <a:ext cx="9144000" cy="559787"/>
          </a:xfrm>
          <a:prstGeom prst="rect">
            <a:avLst/>
          </a:prstGeom>
          <a:solidFill>
            <a:schemeClr val="accent2">
              <a:lumMod val="75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Segoe UI Black" panose="020B0A02040204020203" pitchFamily="34" charset="0"/>
                <a:ea typeface="Segoe UI Black" panose="020B0A02040204020203" pitchFamily="34" charset="0"/>
              </a:rPr>
              <a:t>About the College  </a:t>
            </a:r>
          </a:p>
        </p:txBody>
      </p:sp>
      <p:pic>
        <p:nvPicPr>
          <p:cNvPr id="6" name="Picture 5" descr="A picture containing food&#10;&#10;Description automatically generated">
            <a:extLst>
              <a:ext uri="{FF2B5EF4-FFF2-40B4-BE49-F238E27FC236}">
                <a16:creationId xmlns:a16="http://schemas.microsoft.com/office/drawing/2014/main" id="{998A42E8-1A50-4B71-9D4B-7879626B62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96365"/>
            <a:ext cx="794785" cy="852302"/>
          </a:xfrm>
          <a:prstGeom prst="rect">
            <a:avLst/>
          </a:prstGeom>
        </p:spPr>
      </p:pic>
      <p:sp>
        <p:nvSpPr>
          <p:cNvPr id="2" name="Rectangle 1">
            <a:extLst>
              <a:ext uri="{FF2B5EF4-FFF2-40B4-BE49-F238E27FC236}">
                <a16:creationId xmlns:a16="http://schemas.microsoft.com/office/drawing/2014/main" id="{4690F3EA-6189-4D1B-8C1A-AD30A78B4252}"/>
              </a:ext>
            </a:extLst>
          </p:cNvPr>
          <p:cNvSpPr/>
          <p:nvPr/>
        </p:nvSpPr>
        <p:spPr>
          <a:xfrm>
            <a:off x="599440" y="1481640"/>
            <a:ext cx="7477760" cy="3964803"/>
          </a:xfrm>
          <a:prstGeom prst="rect">
            <a:avLst/>
          </a:prstGeom>
        </p:spPr>
        <p:txBody>
          <a:bodyPr wrap="square">
            <a:spAutoFit/>
          </a:bodyPr>
          <a:lstStyle/>
          <a:p>
            <a:pPr algn="just">
              <a:lnSpc>
                <a:spcPct val="115000"/>
              </a:lnSpc>
              <a:spcAft>
                <a:spcPts val="1000"/>
              </a:spcAft>
            </a:pPr>
            <a:r>
              <a:rPr lang="en-US" sz="2000" b="1" dirty="0">
                <a:solidFill>
                  <a:schemeClr val="accent6">
                    <a:lumMod val="50000"/>
                  </a:schemeClr>
                </a:solidFill>
                <a:latin typeface="Arial Black" panose="020B0A04020102020204" pitchFamily="34" charset="0"/>
                <a:ea typeface="Times New Roman" panose="02020603050405020304" pitchFamily="18" charset="0"/>
                <a:cs typeface="Mangal" panose="02040503050203030202" pitchFamily="18" charset="0"/>
              </a:rPr>
              <a:t>Magadh Mahila College, a pioneer institution of higher education for young women in Bihar was established in 1946. A constituent unit of Patna University, possessing a permanent affiliation under section 2(f) &amp;12B of UGC Act since 1952 and reaccredited with ‘A’ grade (3.02 CGPA) by NAAC in January 2013, it is imparting education to 3500 students in various disciplines. It has been awarded  </a:t>
            </a:r>
            <a:r>
              <a:rPr lang="en-US" sz="2000" b="1" dirty="0">
                <a:solidFill>
                  <a:srgbClr val="C00000"/>
                </a:solidFill>
                <a:latin typeface="Arial Black" panose="020B0A04020102020204" pitchFamily="34" charset="0"/>
                <a:ea typeface="Times New Roman" panose="02020603050405020304" pitchFamily="18" charset="0"/>
                <a:cs typeface="Mangal" panose="02040503050203030202" pitchFamily="18" charset="0"/>
              </a:rPr>
              <a:t>College with Potential for Excellence</a:t>
            </a:r>
            <a:r>
              <a:rPr lang="en-US" sz="2000" b="1" dirty="0">
                <a:solidFill>
                  <a:schemeClr val="accent6">
                    <a:lumMod val="50000"/>
                  </a:schemeClr>
                </a:solidFill>
                <a:latin typeface="Arial Black" panose="020B0A04020102020204" pitchFamily="34" charset="0"/>
                <a:ea typeface="Times New Roman" panose="02020603050405020304" pitchFamily="18" charset="0"/>
                <a:cs typeface="Mangal" panose="02040503050203030202" pitchFamily="18" charset="0"/>
              </a:rPr>
              <a:t> (CPE) Status by the UGC, New Delhi for 2011-16 and has retained the status of CPE till 2021.</a:t>
            </a:r>
            <a:endParaRPr lang="en-IN" sz="2000" b="1" dirty="0">
              <a:solidFill>
                <a:schemeClr val="accent6">
                  <a:lumMod val="50000"/>
                </a:schemeClr>
              </a:solidFill>
              <a:effectLst/>
              <a:latin typeface="Arial Black" panose="020B0A04020102020204" pitchFamily="34" charset="0"/>
              <a:ea typeface="Times New Roman" panose="02020603050405020304" pitchFamily="18" charset="0"/>
              <a:cs typeface="Mangal" panose="02040503050203030202" pitchFamily="18" charset="0"/>
            </a:endParaRPr>
          </a:p>
        </p:txBody>
      </p:sp>
    </p:spTree>
    <p:extLst>
      <p:ext uri="{BB962C8B-B14F-4D97-AF65-F5344CB8AC3E}">
        <p14:creationId xmlns:p14="http://schemas.microsoft.com/office/powerpoint/2010/main" val="745152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93E8AFC7-5DD8-4901-85F7-F25272DC58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p:spPr>
      </p:pic>
      <p:sp>
        <p:nvSpPr>
          <p:cNvPr id="4" name="Rectangle 3">
            <a:extLst>
              <a:ext uri="{FF2B5EF4-FFF2-40B4-BE49-F238E27FC236}">
                <a16:creationId xmlns:a16="http://schemas.microsoft.com/office/drawing/2014/main" id="{C129ED64-4BFA-45D5-A747-4957B12B1EFC}"/>
              </a:ext>
            </a:extLst>
          </p:cNvPr>
          <p:cNvSpPr/>
          <p:nvPr/>
        </p:nvSpPr>
        <p:spPr>
          <a:xfrm>
            <a:off x="71120" y="323745"/>
            <a:ext cx="8079103" cy="553998"/>
          </a:xfrm>
          <a:prstGeom prst="rect">
            <a:avLst/>
          </a:prstGeom>
          <a:solidFill>
            <a:schemeClr val="accent2">
              <a:lumMod val="75000"/>
            </a:schemeClr>
          </a:solidFill>
        </p:spPr>
        <p:txBody>
          <a:bodyPr wrap="square">
            <a:spAutoFit/>
          </a:bodyPr>
          <a:lstStyle/>
          <a:p>
            <a:pPr algn="ctr">
              <a:defRPr lang="en-US" sz="3000" b="1" i="0" u="none" strike="noStrike" kern="1200" spc="0" baseline="0">
                <a:solidFill>
                  <a:prstClr val="black">
                    <a:lumMod val="65000"/>
                    <a:lumOff val="35000"/>
                  </a:prstClr>
                </a:solidFill>
                <a:latin typeface="Times" panose="02020603060405020304" pitchFamily="18" charset="0"/>
                <a:ea typeface="+mn-ea"/>
                <a:cs typeface="+mn-cs"/>
              </a:defRPr>
            </a:pPr>
            <a:r>
              <a:rPr lang="en-IN" b="1" dirty="0">
                <a:solidFill>
                  <a:schemeClr val="bg2"/>
                </a:solidFill>
                <a:latin typeface="Segoe UI Black" panose="020B0A02040204020203" pitchFamily="34" charset="0"/>
                <a:ea typeface="Segoe UI Black" panose="020B0A02040204020203" pitchFamily="34" charset="0"/>
              </a:rPr>
              <a:t>University Examination Result -2019</a:t>
            </a:r>
          </a:p>
        </p:txBody>
      </p:sp>
      <p:graphicFrame>
        <p:nvGraphicFramePr>
          <p:cNvPr id="5" name="Chart 4"/>
          <p:cNvGraphicFramePr/>
          <p:nvPr/>
        </p:nvGraphicFramePr>
        <p:xfrm>
          <a:off x="203200" y="1244600"/>
          <a:ext cx="8750300" cy="5410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0856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3E0C38E6-1BB0-4630-BF39-03BBB58C652A}"/>
              </a:ext>
            </a:extLst>
          </p:cNvPr>
          <p:cNvSpPr>
            <a:spLocks noGrp="1"/>
          </p:cNvSpPr>
          <p:nvPr>
            <p:ph type="title" idx="4294967295"/>
          </p:nvPr>
        </p:nvSpPr>
        <p:spPr>
          <a:xfrm>
            <a:off x="1" y="122874"/>
            <a:ext cx="9144000" cy="569457"/>
          </a:xfrm>
          <a:solidFill>
            <a:schemeClr val="accent2">
              <a:lumMod val="75000"/>
            </a:schemeClr>
          </a:solidFill>
        </p:spPr>
        <p:txBody>
          <a:bodyPr>
            <a:noAutofit/>
          </a:bodyPr>
          <a:lstStyle/>
          <a:p>
            <a:pPr algn="ctr"/>
            <a:r>
              <a:rPr lang="en-US" sz="2600" b="1" i="1" dirty="0">
                <a:solidFill>
                  <a:schemeClr val="bg1"/>
                </a:solidFill>
                <a:latin typeface="Segoe UI Black" panose="020B0A02040204020203" pitchFamily="34" charset="0"/>
                <a:ea typeface="Segoe UI Black" panose="020B0A02040204020203" pitchFamily="34" charset="0"/>
              </a:rPr>
              <a:t>Gold Medalists 2019 In University Examination   </a:t>
            </a:r>
          </a:p>
        </p:txBody>
      </p:sp>
      <p:sp>
        <p:nvSpPr>
          <p:cNvPr id="10" name="Title 26">
            <a:extLst>
              <a:ext uri="{FF2B5EF4-FFF2-40B4-BE49-F238E27FC236}">
                <a16:creationId xmlns:a16="http://schemas.microsoft.com/office/drawing/2014/main" id="{3E0C38E6-1BB0-4630-BF39-03BBB58C652A}"/>
              </a:ext>
            </a:extLst>
          </p:cNvPr>
          <p:cNvSpPr txBox="1">
            <a:spLocks/>
          </p:cNvSpPr>
          <p:nvPr/>
        </p:nvSpPr>
        <p:spPr bwMode="blackWhite">
          <a:xfrm rot="16200000">
            <a:off x="-3628822" y="2996618"/>
            <a:ext cx="5471558" cy="802025"/>
          </a:xfrm>
          <a:prstGeom prst="rect">
            <a:avLst/>
          </a:prstGeom>
          <a:noFill/>
        </p:spPr>
        <p:txBody>
          <a:bodyPr vert="horz" lIns="91440" tIns="45720" rIns="91440" bIns="45720" rtlCol="0" anchor="t">
            <a:noAutofit/>
          </a:bodyPr>
          <a:lstStyle/>
          <a:p>
            <a:pPr algn="ctr">
              <a:spcBef>
                <a:spcPct val="0"/>
              </a:spcBef>
              <a:defRPr/>
            </a:pPr>
            <a:r>
              <a:rPr lang="en-US" sz="2000" dirty="0">
                <a:solidFill>
                  <a:schemeClr val="bg2"/>
                </a:solidFill>
                <a:latin typeface="Arial Black" pitchFamily="34" charset="0"/>
                <a:ea typeface="+mj-ea"/>
                <a:cs typeface="Arial" pitchFamily="34" charset="0"/>
              </a:rPr>
              <a:t>GOLD MEDALISTS 2018 IN UNIVERSITY EXAMINATION  </a:t>
            </a:r>
            <a:r>
              <a:rPr lang="en-US" sz="2000" dirty="0">
                <a:solidFill>
                  <a:srgbClr val="C00000"/>
                </a:solidFill>
                <a:latin typeface="Arial Black" pitchFamily="34" charset="0"/>
                <a:ea typeface="+mj-ea"/>
                <a:cs typeface="Arial" pitchFamily="34" charset="0"/>
              </a:rPr>
              <a:t> </a:t>
            </a:r>
          </a:p>
        </p:txBody>
      </p:sp>
      <p:pic>
        <p:nvPicPr>
          <p:cNvPr id="11" name="Picture 10" descr="A picture containing food&#10;&#10;Description automatically generated">
            <a:extLst>
              <a:ext uri="{FF2B5EF4-FFF2-40B4-BE49-F238E27FC236}">
                <a16:creationId xmlns:a16="http://schemas.microsoft.com/office/drawing/2014/main" id="{4DB7F347-6ACB-4ECD-A86E-322384587F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a:ln>
            <a:noFill/>
          </a:ln>
          <a:effectLst>
            <a:softEdge rad="112500"/>
          </a:effectLst>
        </p:spPr>
      </p:pic>
      <p:pic>
        <p:nvPicPr>
          <p:cNvPr id="3" name="Picture 2">
            <a:extLst>
              <a:ext uri="{FF2B5EF4-FFF2-40B4-BE49-F238E27FC236}">
                <a16:creationId xmlns:a16="http://schemas.microsoft.com/office/drawing/2014/main" id="{2F61F82A-B89B-4507-B29B-26AA5ABE11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6618" y="1431525"/>
            <a:ext cx="2046049" cy="2431380"/>
          </a:xfrm>
          <a:prstGeom prst="rect">
            <a:avLst/>
          </a:prstGeom>
          <a:ln>
            <a:noFill/>
          </a:ln>
          <a:effectLst>
            <a:softEdge rad="112500"/>
          </a:effectLst>
        </p:spPr>
      </p:pic>
      <p:pic>
        <p:nvPicPr>
          <p:cNvPr id="5" name="Picture 4">
            <a:extLst>
              <a:ext uri="{FF2B5EF4-FFF2-40B4-BE49-F238E27FC236}">
                <a16:creationId xmlns:a16="http://schemas.microsoft.com/office/drawing/2014/main" id="{41712957-28E5-4A3A-809E-9F0E2336E4B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08584" y="1418705"/>
            <a:ext cx="2014733" cy="2431380"/>
          </a:xfrm>
          <a:prstGeom prst="rect">
            <a:avLst/>
          </a:prstGeom>
          <a:ln>
            <a:noFill/>
          </a:ln>
          <a:effectLst>
            <a:softEdge rad="112500"/>
          </a:effectLst>
        </p:spPr>
      </p:pic>
      <p:pic>
        <p:nvPicPr>
          <p:cNvPr id="8" name="Picture 7">
            <a:extLst>
              <a:ext uri="{FF2B5EF4-FFF2-40B4-BE49-F238E27FC236}">
                <a16:creationId xmlns:a16="http://schemas.microsoft.com/office/drawing/2014/main" id="{34EC9F14-AC67-4A0C-852D-883A248AF69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41984" y="1418705"/>
            <a:ext cx="2014734" cy="2827955"/>
          </a:xfrm>
          <a:prstGeom prst="rect">
            <a:avLst/>
          </a:prstGeom>
          <a:ln>
            <a:noFill/>
          </a:ln>
          <a:effectLst>
            <a:softEdge rad="112500"/>
          </a:effectLst>
        </p:spPr>
      </p:pic>
      <p:pic>
        <p:nvPicPr>
          <p:cNvPr id="12" name="Picture 11">
            <a:extLst>
              <a:ext uri="{FF2B5EF4-FFF2-40B4-BE49-F238E27FC236}">
                <a16:creationId xmlns:a16="http://schemas.microsoft.com/office/drawing/2014/main" id="{9B462DE7-7305-4920-856E-6305F881C8D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80"/>
          <a:stretch/>
        </p:blipFill>
        <p:spPr>
          <a:xfrm>
            <a:off x="307821" y="3862905"/>
            <a:ext cx="2091501" cy="2661876"/>
          </a:xfrm>
          <a:prstGeom prst="rect">
            <a:avLst/>
          </a:prstGeom>
          <a:ln>
            <a:noFill/>
          </a:ln>
          <a:effectLst>
            <a:softEdge rad="112500"/>
          </a:effectLst>
        </p:spPr>
      </p:pic>
      <p:pic>
        <p:nvPicPr>
          <p:cNvPr id="14" name="Picture 13">
            <a:extLst>
              <a:ext uri="{FF2B5EF4-FFF2-40B4-BE49-F238E27FC236}">
                <a16:creationId xmlns:a16="http://schemas.microsoft.com/office/drawing/2014/main" id="{FAAE051D-373C-43A1-ABAF-33FD659C6CB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563714" y="3862905"/>
            <a:ext cx="2091502" cy="2843256"/>
          </a:xfrm>
          <a:prstGeom prst="rect">
            <a:avLst/>
          </a:prstGeom>
          <a:ln>
            <a:noFill/>
          </a:ln>
          <a:effectLst>
            <a:softEdge rad="112500"/>
          </a:effectLst>
        </p:spPr>
      </p:pic>
      <p:pic>
        <p:nvPicPr>
          <p:cNvPr id="20" name="Picture 19">
            <a:extLst>
              <a:ext uri="{FF2B5EF4-FFF2-40B4-BE49-F238E27FC236}">
                <a16:creationId xmlns:a16="http://schemas.microsoft.com/office/drawing/2014/main" id="{AD7DF957-CAFA-43B9-9203-1D890D3E40D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756718" y="2004046"/>
            <a:ext cx="2494107" cy="3148314"/>
          </a:xfrm>
          <a:prstGeom prst="rect">
            <a:avLst/>
          </a:prstGeom>
          <a:ln>
            <a:noFill/>
          </a:ln>
          <a:effectLst>
            <a:softEdge rad="112500"/>
          </a:effectLst>
        </p:spPr>
      </p:pic>
      <p:pic>
        <p:nvPicPr>
          <p:cNvPr id="16" name="Picture 15">
            <a:extLst>
              <a:ext uri="{FF2B5EF4-FFF2-40B4-BE49-F238E27FC236}">
                <a16:creationId xmlns:a16="http://schemas.microsoft.com/office/drawing/2014/main" id="{79810A7D-57E2-402D-8BA1-970B4D3790B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733987" y="3847255"/>
            <a:ext cx="2303421" cy="2969546"/>
          </a:xfrm>
          <a:prstGeom prst="rect">
            <a:avLst/>
          </a:prstGeom>
          <a:ln>
            <a:noFill/>
          </a:ln>
          <a:effectLst>
            <a:softEdge rad="112500"/>
          </a:effectLst>
        </p:spPr>
      </p:pic>
    </p:spTree>
    <p:extLst>
      <p:ext uri="{BB962C8B-B14F-4D97-AF65-F5344CB8AC3E}">
        <p14:creationId xmlns:p14="http://schemas.microsoft.com/office/powerpoint/2010/main" val="1103459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3E0C38E6-1BB0-4630-BF39-03BBB58C652A}"/>
              </a:ext>
            </a:extLst>
          </p:cNvPr>
          <p:cNvSpPr>
            <a:spLocks noGrp="1"/>
          </p:cNvSpPr>
          <p:nvPr>
            <p:ph type="title" idx="4294967295"/>
          </p:nvPr>
        </p:nvSpPr>
        <p:spPr>
          <a:xfrm>
            <a:off x="0" y="116543"/>
            <a:ext cx="9143999" cy="544909"/>
          </a:xfrm>
          <a:solidFill>
            <a:schemeClr val="accent2">
              <a:lumMod val="75000"/>
            </a:schemeClr>
          </a:solidFill>
        </p:spPr>
        <p:txBody>
          <a:bodyPr>
            <a:noAutofit/>
          </a:bodyPr>
          <a:lstStyle/>
          <a:p>
            <a:pPr algn="ctr"/>
            <a:r>
              <a:rPr lang="en-US" sz="2600" b="1" i="1" dirty="0">
                <a:solidFill>
                  <a:schemeClr val="bg1"/>
                </a:solidFill>
                <a:latin typeface="Segoe UI Black" panose="020B0A02040204020203" pitchFamily="34" charset="0"/>
                <a:ea typeface="Segoe UI Black" panose="020B0A02040204020203" pitchFamily="34" charset="0"/>
              </a:rPr>
              <a:t>Gold Medalists 2018 In University Examination   </a:t>
            </a:r>
          </a:p>
        </p:txBody>
      </p:sp>
      <p:pic>
        <p:nvPicPr>
          <p:cNvPr id="17" name="Picture Placeholder 16">
            <a:extLst>
              <a:ext uri="{FF2B5EF4-FFF2-40B4-BE49-F238E27FC236}">
                <a16:creationId xmlns:a16="http://schemas.microsoft.com/office/drawing/2014/main" id="{DCB0D51F-6BB2-438A-BCDE-7B8D4C296E43}"/>
              </a:ext>
            </a:extLst>
          </p:cNvPr>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a:stretch>
            <a:fillRect/>
          </a:stretch>
        </p:blipFill>
        <p:spPr>
          <a:xfrm>
            <a:off x="1527422" y="3965358"/>
            <a:ext cx="1985321" cy="2683391"/>
          </a:xfrm>
        </p:spPr>
      </p:pic>
      <p:pic>
        <p:nvPicPr>
          <p:cNvPr id="6" name="Picture Placeholder 5">
            <a:extLst>
              <a:ext uri="{FF2B5EF4-FFF2-40B4-BE49-F238E27FC236}">
                <a16:creationId xmlns:a16="http://schemas.microsoft.com/office/drawing/2014/main" id="{FACD2BF6-AB44-43C6-ACF4-C4B0E7728A97}"/>
              </a:ext>
            </a:extLst>
          </p:cNvPr>
          <p:cNvPicPr>
            <a:picLocks noGrp="1" noChangeAspect="1"/>
          </p:cNvPicPr>
          <p:nvPr>
            <p:ph type="pic" idx="4294967295"/>
          </p:nvPr>
        </p:nvPicPr>
        <p:blipFill>
          <a:blip r:embed="rId3" cstate="email">
            <a:extLst>
              <a:ext uri="{28A0092B-C50C-407E-A947-70E740481C1C}">
                <a14:useLocalDpi xmlns:a14="http://schemas.microsoft.com/office/drawing/2010/main"/>
              </a:ext>
            </a:extLst>
          </a:blip>
          <a:srcRect/>
          <a:stretch>
            <a:fillRect/>
          </a:stretch>
        </p:blipFill>
        <p:spPr>
          <a:xfrm>
            <a:off x="1570301" y="1223917"/>
            <a:ext cx="1985321" cy="2683391"/>
          </a:xfrm>
        </p:spPr>
      </p:pic>
      <p:pic>
        <p:nvPicPr>
          <p:cNvPr id="23" name="Picture Placeholder 22">
            <a:extLst>
              <a:ext uri="{FF2B5EF4-FFF2-40B4-BE49-F238E27FC236}">
                <a16:creationId xmlns:a16="http://schemas.microsoft.com/office/drawing/2014/main" id="{03391FC5-10D4-4EFD-A186-E8E7358A6C69}"/>
              </a:ext>
            </a:extLst>
          </p:cNvPr>
          <p:cNvPicPr>
            <a:picLocks noGrp="1" noChangeAspect="1"/>
          </p:cNvPicPr>
          <p:nvPr>
            <p:ph type="pic" idx="4294967295"/>
          </p:nvPr>
        </p:nvPicPr>
        <p:blipFill>
          <a:blip r:embed="rId4" cstate="email">
            <a:extLst>
              <a:ext uri="{28A0092B-C50C-407E-A947-70E740481C1C}">
                <a14:useLocalDpi xmlns:a14="http://schemas.microsoft.com/office/drawing/2010/main"/>
              </a:ext>
            </a:extLst>
          </a:blip>
          <a:srcRect/>
          <a:stretch>
            <a:fillRect/>
          </a:stretch>
        </p:blipFill>
        <p:spPr>
          <a:xfrm>
            <a:off x="5794809" y="3942494"/>
            <a:ext cx="1983377" cy="2683393"/>
          </a:xfrm>
        </p:spPr>
      </p:pic>
      <p:pic>
        <p:nvPicPr>
          <p:cNvPr id="19" name="Picture Placeholder 18">
            <a:extLst>
              <a:ext uri="{FF2B5EF4-FFF2-40B4-BE49-F238E27FC236}">
                <a16:creationId xmlns:a16="http://schemas.microsoft.com/office/drawing/2014/main" id="{89619705-B409-43B4-AE06-7A968EFEBE30}"/>
              </a:ext>
            </a:extLst>
          </p:cNvPr>
          <p:cNvPicPr>
            <a:picLocks noGrp="1" noChangeAspect="1"/>
          </p:cNvPicPr>
          <p:nvPr>
            <p:ph type="pic" idx="4294967295"/>
          </p:nvPr>
        </p:nvPicPr>
        <p:blipFill>
          <a:blip r:embed="rId5" cstate="email">
            <a:extLst>
              <a:ext uri="{28A0092B-C50C-407E-A947-70E740481C1C}">
                <a14:useLocalDpi xmlns:a14="http://schemas.microsoft.com/office/drawing/2010/main"/>
              </a:ext>
            </a:extLst>
          </a:blip>
          <a:srcRect/>
          <a:stretch>
            <a:fillRect/>
          </a:stretch>
        </p:blipFill>
        <p:spPr>
          <a:xfrm>
            <a:off x="5794810" y="1223917"/>
            <a:ext cx="1983376" cy="2683391"/>
          </a:xfrm>
        </p:spPr>
      </p:pic>
      <p:pic>
        <p:nvPicPr>
          <p:cNvPr id="25" name="Picture Placeholder 24">
            <a:extLst>
              <a:ext uri="{FF2B5EF4-FFF2-40B4-BE49-F238E27FC236}">
                <a16:creationId xmlns:a16="http://schemas.microsoft.com/office/drawing/2014/main" id="{09626059-73F1-4441-A743-16A52E0AD13D}"/>
              </a:ext>
            </a:extLst>
          </p:cNvPr>
          <p:cNvPicPr>
            <a:picLocks noGrp="1" noChangeAspect="1"/>
          </p:cNvPicPr>
          <p:nvPr>
            <p:ph type="pic" idx="4294967295"/>
          </p:nvPr>
        </p:nvPicPr>
        <p:blipFill>
          <a:blip r:embed="rId6" cstate="email">
            <a:extLst>
              <a:ext uri="{28A0092B-C50C-407E-A947-70E740481C1C}">
                <a14:useLocalDpi xmlns:a14="http://schemas.microsoft.com/office/drawing/2010/main"/>
              </a:ext>
            </a:extLst>
          </a:blip>
          <a:srcRect/>
          <a:stretch>
            <a:fillRect/>
          </a:stretch>
        </p:blipFill>
        <p:spPr>
          <a:xfrm>
            <a:off x="3683528" y="3945696"/>
            <a:ext cx="1983376" cy="2683391"/>
          </a:xfrm>
        </p:spPr>
      </p:pic>
      <p:pic>
        <p:nvPicPr>
          <p:cNvPr id="21" name="Picture Placeholder 20">
            <a:extLst>
              <a:ext uri="{FF2B5EF4-FFF2-40B4-BE49-F238E27FC236}">
                <a16:creationId xmlns:a16="http://schemas.microsoft.com/office/drawing/2014/main" id="{6CACF1D3-2F75-4F27-8147-29D087EA3D5B}"/>
              </a:ext>
            </a:extLst>
          </p:cNvPr>
          <p:cNvPicPr>
            <a:picLocks noGrp="1" noChangeAspect="1"/>
          </p:cNvPicPr>
          <p:nvPr>
            <p:ph type="pic" idx="4294967295"/>
          </p:nvPr>
        </p:nvPicPr>
        <p:blipFill>
          <a:blip r:embed="rId7" cstate="email">
            <a:extLst>
              <a:ext uri="{28A0092B-C50C-407E-A947-70E740481C1C}">
                <a14:useLocalDpi xmlns:a14="http://schemas.microsoft.com/office/drawing/2010/main"/>
              </a:ext>
            </a:extLst>
          </a:blip>
          <a:srcRect/>
          <a:stretch>
            <a:fillRect/>
          </a:stretch>
        </p:blipFill>
        <p:spPr>
          <a:xfrm>
            <a:off x="3683528" y="1223917"/>
            <a:ext cx="1983376" cy="2683391"/>
          </a:xfrm>
        </p:spPr>
      </p:pic>
      <p:pic>
        <p:nvPicPr>
          <p:cNvPr id="11" name="Picture 10" descr="A picture containing food&#10;&#10;Description automatically generated">
            <a:extLst>
              <a:ext uri="{FF2B5EF4-FFF2-40B4-BE49-F238E27FC236}">
                <a16:creationId xmlns:a16="http://schemas.microsoft.com/office/drawing/2014/main" id="{4DB7F347-6ACB-4ECD-A86E-322384587F2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23845" y="174593"/>
            <a:ext cx="794785" cy="852302"/>
          </a:xfrm>
          <a:prstGeom prst="rect">
            <a:avLst/>
          </a:prstGeom>
        </p:spPr>
      </p:pic>
    </p:spTree>
    <p:extLst>
      <p:ext uri="{BB962C8B-B14F-4D97-AF65-F5344CB8AC3E}">
        <p14:creationId xmlns:p14="http://schemas.microsoft.com/office/powerpoint/2010/main" val="483775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5581"/>
            <a:ext cx="9143998" cy="555936"/>
          </a:xfrm>
          <a:solidFill>
            <a:schemeClr val="accent2">
              <a:lumMod val="75000"/>
            </a:schemeClr>
          </a:solidFill>
        </p:spPr>
        <p:txBody>
          <a:bodyPr>
            <a:noAutofit/>
          </a:bodyPr>
          <a:lstStyle/>
          <a:p>
            <a:r>
              <a:rPr lang="en-IN" sz="2500" b="1" i="1" dirty="0">
                <a:solidFill>
                  <a:schemeClr val="bg2"/>
                </a:solidFill>
                <a:latin typeface="Times" panose="02020603060405020304" pitchFamily="18" charset="0"/>
                <a:cs typeface="Times New Roman" pitchFamily="18" charset="0"/>
              </a:rPr>
              <a:t> </a:t>
            </a:r>
            <a:r>
              <a:rPr lang="en-IN" sz="2400" b="1" i="1" dirty="0">
                <a:solidFill>
                  <a:schemeClr val="bg2"/>
                </a:solidFill>
                <a:latin typeface="Segoe UI Black" panose="020B0A02040204020203" pitchFamily="34" charset="0"/>
                <a:ea typeface="Segoe UI Black" panose="020B0A02040204020203" pitchFamily="34" charset="0"/>
                <a:cs typeface="Times New Roman" pitchFamily="18" charset="0"/>
              </a:rPr>
              <a:t> </a:t>
            </a:r>
            <a:r>
              <a:rPr lang="en-IN" sz="2000" b="1" i="1" dirty="0">
                <a:solidFill>
                  <a:schemeClr val="bg1"/>
                </a:solidFill>
                <a:latin typeface="Segoe UI Black" panose="020B0A02040204020203" pitchFamily="34" charset="0"/>
                <a:ea typeface="Segoe UI Black" panose="020B0A02040204020203" pitchFamily="34" charset="0"/>
                <a:cs typeface="Times New Roman" pitchFamily="18" charset="0"/>
              </a:rPr>
              <a:t>Innovative Processes Adopted In Teaching And Learning</a:t>
            </a:r>
            <a:endParaRPr lang="en-US" sz="2000" i="1" dirty="0">
              <a:solidFill>
                <a:schemeClr val="bg1"/>
              </a:solidFill>
              <a:latin typeface="Segoe UI Black" panose="020B0A02040204020203" pitchFamily="34" charset="0"/>
              <a:ea typeface="Segoe UI Black" panose="020B0A02040204020203" pitchFamily="34"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798704400"/>
              </p:ext>
            </p:extLst>
          </p:nvPr>
        </p:nvGraphicFramePr>
        <p:xfrm>
          <a:off x="228600" y="1124610"/>
          <a:ext cx="8568837" cy="5008245"/>
        </p:xfrm>
        <a:graphic>
          <a:graphicData uri="http://schemas.openxmlformats.org/drawingml/2006/table">
            <a:tbl>
              <a:tblPr firstRow="1" firstCol="1" bandRow="1"/>
              <a:tblGrid>
                <a:gridCol w="8568837">
                  <a:extLst>
                    <a:ext uri="{9D8B030D-6E8A-4147-A177-3AD203B41FA5}">
                      <a16:colId xmlns:a16="http://schemas.microsoft.com/office/drawing/2014/main" val="20000"/>
                    </a:ext>
                  </a:extLst>
                </a:gridCol>
              </a:tblGrid>
              <a:tr h="5008245">
                <a:tc>
                  <a:txBody>
                    <a:bodyPr/>
                    <a:lstStyle/>
                    <a:p>
                      <a:pPr marL="342900" marR="0" lvl="0" indent="-342900">
                        <a:lnSpc>
                          <a:spcPct val="150000"/>
                        </a:lnSpc>
                        <a:spcBef>
                          <a:spcPts val="0"/>
                        </a:spcBef>
                        <a:spcAft>
                          <a:spcPts val="0"/>
                        </a:spcAft>
                        <a:buFont typeface="Symbol"/>
                        <a:buChar char=""/>
                        <a:tabLst>
                          <a:tab pos="1080135" algn="l"/>
                          <a:tab pos="1440180" algn="l"/>
                          <a:tab pos="2160270" algn="l"/>
                          <a:tab pos="2880360" algn="l"/>
                          <a:tab pos="3600450" algn="l"/>
                          <a:tab pos="4231005" algn="l"/>
                          <a:tab pos="4320540" algn="l"/>
                          <a:tab pos="4791075" algn="l"/>
                          <a:tab pos="5040630" algn="l"/>
                        </a:tabLst>
                      </a:pPr>
                      <a:r>
                        <a:rPr lang="en-US" sz="1800" b="1" dirty="0">
                          <a:effectLst/>
                          <a:latin typeface="Arial Black" panose="020B0A04020102020204" pitchFamily="34" charset="0"/>
                          <a:ea typeface="Times New Roman"/>
                          <a:cs typeface="Times New Roman" pitchFamily="18" charset="0"/>
                        </a:rPr>
                        <a:t>Use of ICT in Teaching-Learning </a:t>
                      </a:r>
                    </a:p>
                    <a:p>
                      <a:pPr marL="342900" marR="0" lvl="0" indent="-342900">
                        <a:lnSpc>
                          <a:spcPct val="150000"/>
                        </a:lnSpc>
                        <a:spcBef>
                          <a:spcPts val="0"/>
                        </a:spcBef>
                        <a:spcAft>
                          <a:spcPts val="0"/>
                        </a:spcAft>
                        <a:buFont typeface="Symbol"/>
                        <a:buChar char=""/>
                        <a:tabLst>
                          <a:tab pos="1080135" algn="l"/>
                          <a:tab pos="1440180" algn="l"/>
                          <a:tab pos="2160270" algn="l"/>
                          <a:tab pos="2880360" algn="l"/>
                          <a:tab pos="3600450" algn="l"/>
                          <a:tab pos="4231005" algn="l"/>
                          <a:tab pos="4320540" algn="l"/>
                          <a:tab pos="4791075" algn="l"/>
                          <a:tab pos="5040630" algn="l"/>
                        </a:tabLst>
                      </a:pPr>
                      <a:r>
                        <a:rPr lang="en-US" sz="1800" b="1" dirty="0">
                          <a:effectLst/>
                          <a:latin typeface="Arial Black" panose="020B0A04020102020204" pitchFamily="34" charset="0"/>
                          <a:ea typeface="Times New Roman"/>
                          <a:cs typeface="Times New Roman" pitchFamily="18" charset="0"/>
                        </a:rPr>
                        <a:t>Department wise Classroom Seminars/ Symposia/ Group Discussions/ Workshops  for students’ Soft Skill enhancement </a:t>
                      </a:r>
                    </a:p>
                    <a:p>
                      <a:pPr marL="342900" marR="0" lvl="0" indent="-342900">
                        <a:lnSpc>
                          <a:spcPct val="150000"/>
                        </a:lnSpc>
                        <a:spcBef>
                          <a:spcPts val="0"/>
                        </a:spcBef>
                        <a:spcAft>
                          <a:spcPts val="0"/>
                        </a:spcAft>
                        <a:buFont typeface="Symbol"/>
                        <a:buChar char=""/>
                        <a:tabLst>
                          <a:tab pos="1080135" algn="l"/>
                          <a:tab pos="1440180" algn="l"/>
                          <a:tab pos="2160270" algn="l"/>
                          <a:tab pos="2880360" algn="l"/>
                          <a:tab pos="3600450" algn="l"/>
                          <a:tab pos="4231005" algn="l"/>
                          <a:tab pos="4320540" algn="l"/>
                          <a:tab pos="4791075" algn="l"/>
                          <a:tab pos="5040630" algn="l"/>
                        </a:tabLst>
                      </a:pPr>
                      <a:r>
                        <a:rPr lang="en-US" sz="1800" b="1" dirty="0">
                          <a:effectLst/>
                          <a:latin typeface="Arial Black" panose="020B0A04020102020204" pitchFamily="34" charset="0"/>
                          <a:ea typeface="Times New Roman"/>
                          <a:cs typeface="Times New Roman" pitchFamily="18" charset="0"/>
                        </a:rPr>
                        <a:t>Organizing Power Point Present  Programmes for students </a:t>
                      </a:r>
                    </a:p>
                    <a:p>
                      <a:pPr marL="342900" marR="0" lvl="0" indent="-342900">
                        <a:lnSpc>
                          <a:spcPct val="150000"/>
                        </a:lnSpc>
                        <a:spcBef>
                          <a:spcPts val="0"/>
                        </a:spcBef>
                        <a:spcAft>
                          <a:spcPts val="0"/>
                        </a:spcAft>
                        <a:buFont typeface="Symbol"/>
                        <a:buChar char=""/>
                        <a:tabLst>
                          <a:tab pos="1080135" algn="l"/>
                          <a:tab pos="1440180" algn="l"/>
                          <a:tab pos="2160270" algn="l"/>
                          <a:tab pos="2880360" algn="l"/>
                          <a:tab pos="3600450" algn="l"/>
                          <a:tab pos="4231005" algn="l"/>
                          <a:tab pos="4320540" algn="l"/>
                          <a:tab pos="4791075" algn="l"/>
                          <a:tab pos="5040630" algn="l"/>
                        </a:tabLst>
                      </a:pPr>
                      <a:r>
                        <a:rPr lang="en-US" sz="1800" b="1" dirty="0">
                          <a:effectLst/>
                          <a:latin typeface="Arial Black" panose="020B0A04020102020204" pitchFamily="34" charset="0"/>
                          <a:ea typeface="Times New Roman"/>
                          <a:cs typeface="Times New Roman" pitchFamily="18" charset="0"/>
                        </a:rPr>
                        <a:t>Organizing Soft Skill Training Programmes</a:t>
                      </a:r>
                    </a:p>
                    <a:p>
                      <a:pPr marL="342900" marR="0" lvl="0" indent="-342900">
                        <a:lnSpc>
                          <a:spcPct val="150000"/>
                        </a:lnSpc>
                        <a:spcBef>
                          <a:spcPts val="0"/>
                        </a:spcBef>
                        <a:spcAft>
                          <a:spcPts val="0"/>
                        </a:spcAft>
                        <a:buFont typeface="Symbol"/>
                        <a:buChar char=""/>
                        <a:tabLst>
                          <a:tab pos="1080135" algn="l"/>
                          <a:tab pos="1440180" algn="l"/>
                          <a:tab pos="2160270" algn="l"/>
                          <a:tab pos="2880360" algn="l"/>
                          <a:tab pos="3600450" algn="l"/>
                          <a:tab pos="4231005" algn="l"/>
                          <a:tab pos="4320540" algn="l"/>
                          <a:tab pos="4791075" algn="l"/>
                          <a:tab pos="5040630" algn="l"/>
                        </a:tabLst>
                      </a:pPr>
                      <a:r>
                        <a:rPr lang="en-US" sz="1800" b="1" dirty="0">
                          <a:effectLst/>
                          <a:latin typeface="Arial Black" panose="020B0A04020102020204" pitchFamily="34" charset="0"/>
                          <a:ea typeface="Times New Roman"/>
                          <a:cs typeface="Times New Roman" pitchFamily="18" charset="0"/>
                        </a:rPr>
                        <a:t>Guest lectures on several  current / relevant issues  </a:t>
                      </a:r>
                    </a:p>
                    <a:p>
                      <a:pPr marL="342900" marR="0" lvl="0" indent="-342900">
                        <a:lnSpc>
                          <a:spcPct val="150000"/>
                        </a:lnSpc>
                        <a:spcBef>
                          <a:spcPts val="0"/>
                        </a:spcBef>
                        <a:spcAft>
                          <a:spcPts val="0"/>
                        </a:spcAft>
                        <a:buFont typeface="Symbol"/>
                        <a:buChar char=""/>
                        <a:tabLst>
                          <a:tab pos="1080135" algn="l"/>
                          <a:tab pos="1440180" algn="l"/>
                          <a:tab pos="2160270" algn="l"/>
                          <a:tab pos="2880360" algn="l"/>
                          <a:tab pos="3600450" algn="l"/>
                          <a:tab pos="4231005" algn="l"/>
                          <a:tab pos="4320540" algn="l"/>
                          <a:tab pos="4791075" algn="l"/>
                          <a:tab pos="5040630" algn="l"/>
                        </a:tabLst>
                      </a:pPr>
                      <a:r>
                        <a:rPr lang="en-US" sz="1800" b="1" dirty="0">
                          <a:effectLst/>
                          <a:latin typeface="Arial Black" panose="020B0A04020102020204" pitchFamily="34" charset="0"/>
                          <a:ea typeface="Times New Roman"/>
                          <a:cs typeface="Times New Roman" pitchFamily="18" charset="0"/>
                        </a:rPr>
                        <a:t>Organizing and participation  in Seminars, Conferences and Workshop and participation in other institution </a:t>
                      </a:r>
                    </a:p>
                    <a:p>
                      <a:pPr marL="342900" marR="0" lvl="0" indent="-342900">
                        <a:lnSpc>
                          <a:spcPct val="150000"/>
                        </a:lnSpc>
                        <a:spcBef>
                          <a:spcPts val="0"/>
                        </a:spcBef>
                        <a:spcAft>
                          <a:spcPts val="0"/>
                        </a:spcAft>
                        <a:buFont typeface="Symbol"/>
                        <a:buChar char=""/>
                        <a:tabLst>
                          <a:tab pos="1080135" algn="l"/>
                          <a:tab pos="1440180" algn="l"/>
                          <a:tab pos="2160270" algn="l"/>
                          <a:tab pos="2880360" algn="l"/>
                          <a:tab pos="3600450" algn="l"/>
                          <a:tab pos="4231005" algn="l"/>
                          <a:tab pos="4320540" algn="l"/>
                          <a:tab pos="4791075" algn="l"/>
                          <a:tab pos="5040630" algn="l"/>
                        </a:tabLst>
                      </a:pPr>
                      <a:r>
                        <a:rPr lang="en-US" sz="1800" b="1" dirty="0">
                          <a:effectLst/>
                          <a:latin typeface="Arial Black" panose="020B0A04020102020204" pitchFamily="34" charset="0"/>
                          <a:ea typeface="Times New Roman"/>
                          <a:cs typeface="Times New Roman" pitchFamily="18" charset="0"/>
                        </a:rPr>
                        <a:t>Quiz competition conducted by the departments </a:t>
                      </a:r>
                    </a:p>
                    <a:p>
                      <a:pPr marL="342900" marR="0" lvl="0" indent="-342900">
                        <a:lnSpc>
                          <a:spcPct val="150000"/>
                        </a:lnSpc>
                        <a:spcBef>
                          <a:spcPts val="0"/>
                        </a:spcBef>
                        <a:spcAft>
                          <a:spcPts val="0"/>
                        </a:spcAft>
                        <a:buFont typeface="Symbol"/>
                        <a:buChar char=""/>
                        <a:tabLst>
                          <a:tab pos="1080135" algn="l"/>
                          <a:tab pos="1440180" algn="l"/>
                          <a:tab pos="2160270" algn="l"/>
                          <a:tab pos="2880360" algn="l"/>
                          <a:tab pos="3600450" algn="l"/>
                          <a:tab pos="4231005" algn="l"/>
                          <a:tab pos="4320540" algn="l"/>
                          <a:tab pos="4791075" algn="l"/>
                          <a:tab pos="5040630" algn="l"/>
                        </a:tabLst>
                      </a:pPr>
                      <a:r>
                        <a:rPr lang="en-US" sz="1800" b="1" dirty="0">
                          <a:effectLst/>
                          <a:latin typeface="Arial Black" panose="020B0A04020102020204" pitchFamily="34" charset="0"/>
                          <a:ea typeface="Times New Roman"/>
                          <a:cs typeface="Times New Roman" pitchFamily="18" charset="0"/>
                        </a:rPr>
                        <a:t>Debate and Group Discussions conducted by departments </a:t>
                      </a:r>
                    </a:p>
                    <a:p>
                      <a:pPr marL="342900" marR="0" lvl="0" indent="-342900">
                        <a:lnSpc>
                          <a:spcPct val="150000"/>
                        </a:lnSpc>
                        <a:spcBef>
                          <a:spcPts val="0"/>
                        </a:spcBef>
                        <a:spcAft>
                          <a:spcPts val="0"/>
                        </a:spcAft>
                        <a:buFont typeface="Symbol"/>
                        <a:buChar char=""/>
                        <a:tabLst>
                          <a:tab pos="1080135" algn="l"/>
                          <a:tab pos="1440180" algn="l"/>
                          <a:tab pos="2160270" algn="l"/>
                          <a:tab pos="2880360" algn="l"/>
                          <a:tab pos="3600450" algn="l"/>
                          <a:tab pos="4231005" algn="l"/>
                          <a:tab pos="4320540" algn="l"/>
                          <a:tab pos="4791075" algn="l"/>
                          <a:tab pos="5040630" algn="l"/>
                        </a:tabLst>
                      </a:pPr>
                      <a:r>
                        <a:rPr lang="en-US" sz="1800" b="1" dirty="0">
                          <a:effectLst/>
                          <a:latin typeface="Arial Black" panose="020B0A04020102020204" pitchFamily="34" charset="0"/>
                          <a:ea typeface="Times New Roman"/>
                          <a:cs typeface="Times New Roman" pitchFamily="18" charset="0"/>
                        </a:rPr>
                        <a:t>Mentoring system is in practice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5" name="Title 22">
            <a:extLst>
              <a:ext uri="{FF2B5EF4-FFF2-40B4-BE49-F238E27FC236}">
                <a16:creationId xmlns:a16="http://schemas.microsoft.com/office/drawing/2014/main" id="{9564D649-71A6-4D93-8C87-B90818A7DA5E}"/>
              </a:ext>
            </a:extLst>
          </p:cNvPr>
          <p:cNvSpPr txBox="1">
            <a:spLocks/>
          </p:cNvSpPr>
          <p:nvPr/>
        </p:nvSpPr>
        <p:spPr>
          <a:xfrm>
            <a:off x="0" y="0"/>
            <a:ext cx="9143999" cy="500441"/>
          </a:xfrm>
          <a:prstGeom prst="rect">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IN" sz="2400" b="1" i="1" dirty="0">
                <a:solidFill>
                  <a:schemeClr val="bg1"/>
                </a:solidFill>
                <a:latin typeface="Segoe UI Black" panose="020B0A02040204020203" pitchFamily="34" charset="0"/>
                <a:ea typeface="Segoe UI Black" panose="020B0A02040204020203" pitchFamily="34" charset="0"/>
                <a:cs typeface="Times New Roman" pitchFamily="18" charset="0"/>
              </a:rPr>
              <a:t>Teaching ,Learning &amp; Evaluation</a:t>
            </a:r>
            <a:endParaRPr lang="en-US" sz="2400" b="1" i="1" dirty="0">
              <a:solidFill>
                <a:schemeClr val="bg1"/>
              </a:solidFill>
              <a:latin typeface="Segoe UI Black" panose="020B0A02040204020203" pitchFamily="34" charset="0"/>
              <a:ea typeface="Segoe UI Black" panose="020B0A02040204020203" pitchFamily="34" charset="0"/>
              <a:cs typeface="Times New Roman" pitchFamily="18" charset="0"/>
            </a:endParaRPr>
          </a:p>
        </p:txBody>
      </p:sp>
    </p:spTree>
    <p:extLst>
      <p:ext uri="{BB962C8B-B14F-4D97-AF65-F5344CB8AC3E}">
        <p14:creationId xmlns:p14="http://schemas.microsoft.com/office/powerpoint/2010/main" val="3481676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C640-F8E8-4079-8702-3E2AFA2760AA}"/>
              </a:ext>
            </a:extLst>
          </p:cNvPr>
          <p:cNvSpPr>
            <a:spLocks noGrp="1"/>
          </p:cNvSpPr>
          <p:nvPr>
            <p:ph type="title"/>
          </p:nvPr>
        </p:nvSpPr>
        <p:spPr>
          <a:xfrm>
            <a:off x="0" y="16550"/>
            <a:ext cx="9143999" cy="637625"/>
          </a:xfrm>
          <a:solidFill>
            <a:schemeClr val="accent2">
              <a:lumMod val="75000"/>
            </a:schemeClr>
          </a:solidFill>
        </p:spPr>
        <p:txBody>
          <a:bodyPr>
            <a:normAutofit/>
          </a:bodyPr>
          <a:lstStyle/>
          <a:p>
            <a:pPr algn="ctr"/>
            <a:r>
              <a:rPr lang="en-US" sz="3100" b="1" i="1" dirty="0">
                <a:solidFill>
                  <a:schemeClr val="bg1"/>
                </a:solidFill>
                <a:latin typeface="Times" panose="02020603060405020304" pitchFamily="18" charset="0"/>
              </a:rPr>
              <a:t>Glimpses Of Our </a:t>
            </a:r>
            <a:r>
              <a:rPr lang="en-US" sz="3100" b="1" i="1" dirty="0" err="1">
                <a:solidFill>
                  <a:schemeClr val="bg1"/>
                </a:solidFill>
                <a:latin typeface="Times" panose="02020603060405020304" pitchFamily="18" charset="0"/>
              </a:rPr>
              <a:t>Endeavours</a:t>
            </a:r>
            <a:endParaRPr lang="en-IN" sz="3100" i="1" dirty="0">
              <a:solidFill>
                <a:schemeClr val="bg1"/>
              </a:solidFill>
              <a:latin typeface="Times" panose="02020603060405020304" pitchFamily="18" charset="0"/>
            </a:endParaRPr>
          </a:p>
        </p:txBody>
      </p:sp>
      <p:sp>
        <p:nvSpPr>
          <p:cNvPr id="3" name="Content Placeholder 2">
            <a:extLst>
              <a:ext uri="{FF2B5EF4-FFF2-40B4-BE49-F238E27FC236}">
                <a16:creationId xmlns:a16="http://schemas.microsoft.com/office/drawing/2014/main" id="{B6533159-6021-42D9-95C9-1A22CFC7FD25}"/>
              </a:ext>
            </a:extLst>
          </p:cNvPr>
          <p:cNvSpPr>
            <a:spLocks noGrp="1"/>
          </p:cNvSpPr>
          <p:nvPr>
            <p:ph idx="1"/>
          </p:nvPr>
        </p:nvSpPr>
        <p:spPr>
          <a:xfrm>
            <a:off x="751153" y="1540042"/>
            <a:ext cx="7796463" cy="4663783"/>
          </a:xfrm>
        </p:spPr>
        <p:txBody>
          <a:bodyPr>
            <a:normAutofit/>
          </a:bodyPr>
          <a:lstStyle/>
          <a:p>
            <a:pPr marL="0" indent="0">
              <a:buNone/>
            </a:pPr>
            <a:r>
              <a:rPr lang="en-IN" sz="2200" b="1" i="1" dirty="0">
                <a:latin typeface="Times" panose="02020603060405020304" pitchFamily="18" charset="0"/>
              </a:rPr>
              <a:t>Seven Certificate Courses have been  been introduced  in 2018</a:t>
            </a:r>
          </a:p>
          <a:p>
            <a:r>
              <a:rPr lang="en-IN" sz="2200" b="1" i="1" u="sng" dirty="0">
                <a:latin typeface="Times" panose="02020603060405020304" pitchFamily="18" charset="0"/>
              </a:rPr>
              <a:t>Four (4)  Three Months Certificate Courses in Fine Arts Stream  </a:t>
            </a:r>
          </a:p>
          <a:p>
            <a:pPr marL="0" indent="0">
              <a:buNone/>
            </a:pPr>
            <a:r>
              <a:rPr lang="en-IN" sz="2200" b="1" i="1" dirty="0">
                <a:latin typeface="Times" panose="02020603060405020304" pitchFamily="18" charset="0"/>
              </a:rPr>
              <a:t>1. Madhubani Painting   </a:t>
            </a:r>
          </a:p>
          <a:p>
            <a:pPr marL="0" indent="0">
              <a:buNone/>
            </a:pPr>
            <a:r>
              <a:rPr lang="en-IN" sz="2200" b="1" i="1" dirty="0">
                <a:latin typeface="Times" panose="02020603060405020304" pitchFamily="18" charset="0"/>
              </a:rPr>
              <a:t>2. Block Printing </a:t>
            </a:r>
          </a:p>
          <a:p>
            <a:pPr marL="0" indent="0">
              <a:buNone/>
            </a:pPr>
            <a:r>
              <a:rPr lang="en-IN" sz="2200" b="1" i="1" dirty="0">
                <a:latin typeface="Times" panose="02020603060405020304" pitchFamily="18" charset="0"/>
              </a:rPr>
              <a:t>3. Tikuli Art</a:t>
            </a:r>
          </a:p>
          <a:p>
            <a:pPr marL="0" indent="0">
              <a:buNone/>
            </a:pPr>
            <a:r>
              <a:rPr lang="en-IN" sz="2200" b="1" i="1" dirty="0">
                <a:latin typeface="Times" panose="02020603060405020304" pitchFamily="18" charset="0"/>
              </a:rPr>
              <a:t>4. Jute Art, Craft and Design </a:t>
            </a:r>
          </a:p>
          <a:p>
            <a:r>
              <a:rPr lang="en-IN" sz="2200" b="1" i="1" u="sng" dirty="0">
                <a:latin typeface="Times" panose="02020603060405020304" pitchFamily="18" charset="0"/>
              </a:rPr>
              <a:t>Three  Six Months Certificate Courses: </a:t>
            </a:r>
          </a:p>
          <a:p>
            <a:pPr marL="0" indent="0">
              <a:buNone/>
            </a:pPr>
            <a:r>
              <a:rPr lang="en-IN" sz="2200" b="1" i="1" dirty="0">
                <a:latin typeface="Times" panose="02020603060405020304" pitchFamily="18" charset="0"/>
              </a:rPr>
              <a:t>1. Office Management </a:t>
            </a:r>
          </a:p>
          <a:p>
            <a:pPr marL="457200" indent="-457200">
              <a:buAutoNum type="arabicPeriod" startAt="2"/>
            </a:pPr>
            <a:r>
              <a:rPr lang="en-IN" sz="2200" b="1" i="1" dirty="0">
                <a:latin typeface="Times" panose="02020603060405020304" pitchFamily="18" charset="0"/>
              </a:rPr>
              <a:t>IT &amp; Web Designing</a:t>
            </a:r>
          </a:p>
          <a:p>
            <a:pPr marL="457200" indent="-457200">
              <a:buAutoNum type="arabicPeriod" startAt="2"/>
            </a:pPr>
            <a:r>
              <a:rPr lang="en-IN" sz="2200" b="1" i="1" dirty="0">
                <a:latin typeface="Times" panose="02020603060405020304" pitchFamily="18" charset="0"/>
              </a:rPr>
              <a:t>Medha Learning- LAB, TAB &amp; CAB</a:t>
            </a:r>
          </a:p>
        </p:txBody>
      </p:sp>
      <p:pic>
        <p:nvPicPr>
          <p:cNvPr id="4" name="Picture 3" descr="A picture containing food&#10;&#10;Description automatically generated">
            <a:extLst>
              <a:ext uri="{FF2B5EF4-FFF2-40B4-BE49-F238E27FC236}">
                <a16:creationId xmlns:a16="http://schemas.microsoft.com/office/drawing/2014/main" id="{4EB53CD2-5432-4AEB-A9C6-BB30C9AC9B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p:spPr>
      </p:pic>
    </p:spTree>
    <p:extLst>
      <p:ext uri="{BB962C8B-B14F-4D97-AF65-F5344CB8AC3E}">
        <p14:creationId xmlns:p14="http://schemas.microsoft.com/office/powerpoint/2010/main" val="2012954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3E0C38E6-1BB0-4630-BF39-03BBB58C652A}"/>
              </a:ext>
            </a:extLst>
          </p:cNvPr>
          <p:cNvSpPr>
            <a:spLocks noGrp="1"/>
          </p:cNvSpPr>
          <p:nvPr>
            <p:ph type="title"/>
          </p:nvPr>
        </p:nvSpPr>
        <p:spPr>
          <a:xfrm>
            <a:off x="-43492" y="98693"/>
            <a:ext cx="9187492" cy="387898"/>
          </a:xfrm>
          <a:solidFill>
            <a:schemeClr val="accent2">
              <a:lumMod val="75000"/>
            </a:schemeClr>
          </a:solidFill>
        </p:spPr>
        <p:txBody>
          <a:bodyPr>
            <a:noAutofit/>
          </a:bodyPr>
          <a:lstStyle/>
          <a:p>
            <a:pPr algn="ctr">
              <a:tabLst>
                <a:tab pos="2327275" algn="l"/>
              </a:tabLst>
            </a:pPr>
            <a:r>
              <a:rPr lang="en-IN" sz="2200" dirty="0">
                <a:solidFill>
                  <a:schemeClr val="bg1"/>
                </a:solidFill>
                <a:latin typeface="Arial Black" panose="020B0A04020102020204" pitchFamily="34" charset="0"/>
              </a:rPr>
              <a:t>Seven Certificate Courses has been introduced in  2018-19</a:t>
            </a:r>
            <a:endParaRPr lang="en-US" sz="2200" dirty="0">
              <a:solidFill>
                <a:schemeClr val="bg1"/>
              </a:solidFill>
              <a:latin typeface="Arial Black" panose="020B0A04020102020204" pitchFamily="34" charset="0"/>
            </a:endParaRPr>
          </a:p>
        </p:txBody>
      </p:sp>
      <p:pic>
        <p:nvPicPr>
          <p:cNvPr id="5" name="Picture Placeholder 4">
            <a:extLst>
              <a:ext uri="{FF2B5EF4-FFF2-40B4-BE49-F238E27FC236}">
                <a16:creationId xmlns:a16="http://schemas.microsoft.com/office/drawing/2014/main" id="{F945A8B3-D73B-4CF9-A538-629FB323DE24}"/>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a:xfrm>
            <a:off x="881614" y="3728522"/>
            <a:ext cx="2127827" cy="2877621"/>
          </a:xfrm>
        </p:spPr>
      </p:pic>
      <p:pic>
        <p:nvPicPr>
          <p:cNvPr id="11" name="Content Placeholder 4">
            <a:extLst>
              <a:ext uri="{FF2B5EF4-FFF2-40B4-BE49-F238E27FC236}">
                <a16:creationId xmlns:a16="http://schemas.microsoft.com/office/drawing/2014/main" id="{2E7B20DC-CAEA-4B61-AE9C-087DBF9BB23A}"/>
              </a:ext>
            </a:extLst>
          </p:cNvPr>
          <p:cNvPicPr>
            <a:picLocks noGrp="1" noChangeAspect="1"/>
          </p:cNvPicPr>
          <p:nvPr>
            <p:ph type="pic" idx="18"/>
          </p:nvPr>
        </p:nvPicPr>
        <p:blipFill>
          <a:blip r:embed="rId3" cstate="email">
            <a:extLst>
              <a:ext uri="{28A0092B-C50C-407E-A947-70E740481C1C}">
                <a14:useLocalDpi xmlns:a14="http://schemas.microsoft.com/office/drawing/2010/main"/>
              </a:ext>
            </a:extLst>
          </a:blip>
          <a:srcRect/>
          <a:stretch>
            <a:fillRect/>
          </a:stretch>
        </p:blipFill>
        <p:spPr>
          <a:xfrm>
            <a:off x="839891" y="562827"/>
            <a:ext cx="2025229" cy="2738870"/>
          </a:xfrm>
        </p:spPr>
      </p:pic>
      <p:pic>
        <p:nvPicPr>
          <p:cNvPr id="24" name="Picture Placeholder 8">
            <a:extLst>
              <a:ext uri="{FF2B5EF4-FFF2-40B4-BE49-F238E27FC236}">
                <a16:creationId xmlns:a16="http://schemas.microsoft.com/office/drawing/2014/main" id="{AB6D9A6E-6C2D-44A9-918D-2DB7664ACD18}"/>
              </a:ext>
            </a:extLst>
          </p:cNvPr>
          <p:cNvPicPr>
            <a:picLocks noGrp="1" noChangeAspect="1"/>
          </p:cNvPicPr>
          <p:nvPr>
            <p:ph type="pic" idx="19"/>
          </p:nvPr>
        </p:nvPicPr>
        <p:blipFill>
          <a:blip r:embed="rId4" cstate="email">
            <a:extLst>
              <a:ext uri="{28A0092B-C50C-407E-A947-70E740481C1C}">
                <a14:useLocalDpi xmlns:a14="http://schemas.microsoft.com/office/drawing/2010/main"/>
              </a:ext>
            </a:extLst>
          </a:blip>
          <a:srcRect/>
          <a:stretch>
            <a:fillRect/>
          </a:stretch>
        </p:blipFill>
        <p:spPr>
          <a:xfrm>
            <a:off x="3965504" y="3701705"/>
            <a:ext cx="2071535" cy="2801493"/>
          </a:xfrm>
        </p:spPr>
      </p:pic>
      <p:pic>
        <p:nvPicPr>
          <p:cNvPr id="21" name="Picture Placeholder 20">
            <a:extLst>
              <a:ext uri="{FF2B5EF4-FFF2-40B4-BE49-F238E27FC236}">
                <a16:creationId xmlns:a16="http://schemas.microsoft.com/office/drawing/2014/main" id="{959AAD37-5E29-473B-ABA5-48217A088A12}"/>
              </a:ext>
            </a:extLst>
          </p:cNvPr>
          <p:cNvPicPr>
            <a:picLocks noGrp="1" noChangeAspect="1"/>
          </p:cNvPicPr>
          <p:nvPr>
            <p:ph type="pic" idx="20"/>
          </p:nvPr>
        </p:nvPicPr>
        <p:blipFill>
          <a:blip r:embed="rId5" cstate="email">
            <a:extLst>
              <a:ext uri="{28A0092B-C50C-407E-A947-70E740481C1C}">
                <a14:useLocalDpi xmlns:a14="http://schemas.microsoft.com/office/drawing/2010/main"/>
              </a:ext>
            </a:extLst>
          </a:blip>
          <a:srcRect/>
          <a:stretch>
            <a:fillRect/>
          </a:stretch>
        </p:blipFill>
        <p:spPr>
          <a:xfrm>
            <a:off x="3997356" y="687829"/>
            <a:ext cx="1936467" cy="2618830"/>
          </a:xfrm>
        </p:spPr>
      </p:pic>
      <p:pic>
        <p:nvPicPr>
          <p:cNvPr id="12" name="Content Placeholder 4">
            <a:extLst>
              <a:ext uri="{FF2B5EF4-FFF2-40B4-BE49-F238E27FC236}">
                <a16:creationId xmlns:a16="http://schemas.microsoft.com/office/drawing/2014/main" id="{75B772BD-BA49-4B02-A3D9-AA07FBE63E38}"/>
              </a:ext>
            </a:extLst>
          </p:cNvPr>
          <p:cNvPicPr>
            <a:picLocks noGrp="1" noChangeAspect="1"/>
          </p:cNvPicPr>
          <p:nvPr>
            <p:ph type="pic" idx="21"/>
          </p:nvPr>
        </p:nvPicPr>
        <p:blipFill>
          <a:blip r:embed="rId6" cstate="email">
            <a:extLst>
              <a:ext uri="{28A0092B-C50C-407E-A947-70E740481C1C}">
                <a14:useLocalDpi xmlns:a14="http://schemas.microsoft.com/office/drawing/2010/main"/>
              </a:ext>
            </a:extLst>
          </a:blip>
          <a:srcRect/>
          <a:stretch>
            <a:fillRect/>
          </a:stretch>
        </p:blipFill>
        <p:spPr>
          <a:xfrm>
            <a:off x="6455199" y="3611022"/>
            <a:ext cx="2127826" cy="2877619"/>
          </a:xfrm>
        </p:spPr>
      </p:pic>
      <p:pic>
        <p:nvPicPr>
          <p:cNvPr id="26" name="Picture Placeholder 25">
            <a:extLst>
              <a:ext uri="{FF2B5EF4-FFF2-40B4-BE49-F238E27FC236}">
                <a16:creationId xmlns:a16="http://schemas.microsoft.com/office/drawing/2014/main" id="{D63C2267-4E78-4707-A4B3-3F41827138E4}"/>
              </a:ext>
            </a:extLst>
          </p:cNvPr>
          <p:cNvPicPr>
            <a:picLocks noGrp="1" noChangeAspect="1"/>
          </p:cNvPicPr>
          <p:nvPr>
            <p:ph type="pic" idx="22"/>
          </p:nvPr>
        </p:nvPicPr>
        <p:blipFill>
          <a:blip r:embed="rId7" cstate="email">
            <a:extLst>
              <a:ext uri="{28A0092B-C50C-407E-A947-70E740481C1C}">
                <a14:useLocalDpi xmlns:a14="http://schemas.microsoft.com/office/drawing/2010/main"/>
              </a:ext>
            </a:extLst>
          </a:blip>
          <a:srcRect/>
          <a:stretch>
            <a:fillRect/>
          </a:stretch>
        </p:blipFill>
        <p:spPr>
          <a:xfrm>
            <a:off x="6562625" y="663481"/>
            <a:ext cx="1912975" cy="2587060"/>
          </a:xfrm>
        </p:spPr>
      </p:pic>
      <p:sp>
        <p:nvSpPr>
          <p:cNvPr id="4" name="TextBox 3">
            <a:extLst>
              <a:ext uri="{FF2B5EF4-FFF2-40B4-BE49-F238E27FC236}">
                <a16:creationId xmlns:a16="http://schemas.microsoft.com/office/drawing/2014/main" id="{78518465-1898-4D98-9EAC-CA4BD6B15EDF}"/>
              </a:ext>
            </a:extLst>
          </p:cNvPr>
          <p:cNvSpPr txBox="1"/>
          <p:nvPr/>
        </p:nvSpPr>
        <p:spPr>
          <a:xfrm>
            <a:off x="6337722" y="6503198"/>
            <a:ext cx="2743200" cy="307777"/>
          </a:xfrm>
          <a:prstGeom prst="rect">
            <a:avLst/>
          </a:prstGeom>
          <a:noFill/>
        </p:spPr>
        <p:txBody>
          <a:bodyPr wrap="square" rtlCol="0">
            <a:spAutoFit/>
          </a:bodyPr>
          <a:lstStyle/>
          <a:p>
            <a:pPr algn="ctr"/>
            <a:r>
              <a:rPr lang="en-IN" sz="1400" dirty="0">
                <a:solidFill>
                  <a:srgbClr val="C00000"/>
                </a:solidFill>
                <a:latin typeface="Arial Black" panose="020B0A04020102020204" pitchFamily="34" charset="0"/>
              </a:rPr>
              <a:t>Office Management</a:t>
            </a:r>
          </a:p>
        </p:txBody>
      </p:sp>
      <p:sp>
        <p:nvSpPr>
          <p:cNvPr id="15" name="TextBox 14">
            <a:extLst>
              <a:ext uri="{FF2B5EF4-FFF2-40B4-BE49-F238E27FC236}">
                <a16:creationId xmlns:a16="http://schemas.microsoft.com/office/drawing/2014/main" id="{8082D124-C765-422B-AF01-2A7AED83B328}"/>
              </a:ext>
            </a:extLst>
          </p:cNvPr>
          <p:cNvSpPr txBox="1"/>
          <p:nvPr/>
        </p:nvSpPr>
        <p:spPr>
          <a:xfrm>
            <a:off x="3772619" y="6448006"/>
            <a:ext cx="2656936" cy="461665"/>
          </a:xfrm>
          <a:prstGeom prst="rect">
            <a:avLst/>
          </a:prstGeom>
          <a:noFill/>
        </p:spPr>
        <p:txBody>
          <a:bodyPr wrap="square" rtlCol="0">
            <a:spAutoFit/>
          </a:bodyPr>
          <a:lstStyle/>
          <a:p>
            <a:pPr algn="ctr"/>
            <a:r>
              <a:rPr lang="en-IN" sz="1400" dirty="0">
                <a:solidFill>
                  <a:srgbClr val="C00000"/>
                </a:solidFill>
                <a:latin typeface="Arial Black" panose="020B0A04020102020204" pitchFamily="34" charset="0"/>
              </a:rPr>
              <a:t>CCCA</a:t>
            </a:r>
          </a:p>
          <a:p>
            <a:pPr algn="ctr"/>
            <a:r>
              <a:rPr lang="en-IN" sz="1000" dirty="0">
                <a:solidFill>
                  <a:srgbClr val="C00000"/>
                </a:solidFill>
                <a:latin typeface="Arial" panose="020B0604020202020204" pitchFamily="34" charset="0"/>
                <a:cs typeface="Arial" panose="020B0604020202020204" pitchFamily="34" charset="0"/>
              </a:rPr>
              <a:t>Certificate Course in Computer Application</a:t>
            </a:r>
            <a:endParaRPr lang="en-IN" sz="1200" dirty="0">
              <a:solidFill>
                <a:srgbClr val="C0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F61244B-5103-4583-8605-249FE6C2C86C}"/>
              </a:ext>
            </a:extLst>
          </p:cNvPr>
          <p:cNvSpPr txBox="1"/>
          <p:nvPr/>
        </p:nvSpPr>
        <p:spPr>
          <a:xfrm>
            <a:off x="521951" y="6557514"/>
            <a:ext cx="2656935" cy="338554"/>
          </a:xfrm>
          <a:prstGeom prst="rect">
            <a:avLst/>
          </a:prstGeom>
          <a:noFill/>
        </p:spPr>
        <p:txBody>
          <a:bodyPr wrap="square" rtlCol="0">
            <a:spAutoFit/>
          </a:bodyPr>
          <a:lstStyle/>
          <a:p>
            <a:pPr algn="ctr"/>
            <a:r>
              <a:rPr lang="en-IN" sz="1600" dirty="0">
                <a:solidFill>
                  <a:srgbClr val="C00000"/>
                </a:solidFill>
                <a:latin typeface="Arial Black" panose="020B0A04020102020204" pitchFamily="34" charset="0"/>
              </a:rPr>
              <a:t>Web </a:t>
            </a:r>
            <a:r>
              <a:rPr lang="en-IN" sz="1400" dirty="0">
                <a:solidFill>
                  <a:srgbClr val="C00000"/>
                </a:solidFill>
                <a:latin typeface="Arial Black" panose="020B0A04020102020204" pitchFamily="34" charset="0"/>
              </a:rPr>
              <a:t>Designing</a:t>
            </a:r>
          </a:p>
        </p:txBody>
      </p:sp>
      <p:sp>
        <p:nvSpPr>
          <p:cNvPr id="17" name="TextBox 16">
            <a:extLst>
              <a:ext uri="{FF2B5EF4-FFF2-40B4-BE49-F238E27FC236}">
                <a16:creationId xmlns:a16="http://schemas.microsoft.com/office/drawing/2014/main" id="{37C1634F-DCAE-486C-B37D-BC02D295E015}"/>
              </a:ext>
            </a:extLst>
          </p:cNvPr>
          <p:cNvSpPr txBox="1"/>
          <p:nvPr/>
        </p:nvSpPr>
        <p:spPr>
          <a:xfrm>
            <a:off x="541077" y="3303245"/>
            <a:ext cx="2743201" cy="307777"/>
          </a:xfrm>
          <a:prstGeom prst="rect">
            <a:avLst/>
          </a:prstGeom>
          <a:noFill/>
        </p:spPr>
        <p:txBody>
          <a:bodyPr wrap="square" rtlCol="0">
            <a:spAutoFit/>
          </a:bodyPr>
          <a:lstStyle/>
          <a:p>
            <a:pPr algn="ctr"/>
            <a:r>
              <a:rPr lang="en-IN" sz="1400" dirty="0">
                <a:solidFill>
                  <a:srgbClr val="C00000"/>
                </a:solidFill>
                <a:latin typeface="Arial Black" panose="020B0A04020102020204" pitchFamily="34" charset="0"/>
              </a:rPr>
              <a:t>Jute Art, Craft &amp; Design</a:t>
            </a:r>
          </a:p>
        </p:txBody>
      </p:sp>
      <p:sp>
        <p:nvSpPr>
          <p:cNvPr id="18" name="TextBox 17">
            <a:extLst>
              <a:ext uri="{FF2B5EF4-FFF2-40B4-BE49-F238E27FC236}">
                <a16:creationId xmlns:a16="http://schemas.microsoft.com/office/drawing/2014/main" id="{1FA15188-8811-46F2-8F39-135597348110}"/>
              </a:ext>
            </a:extLst>
          </p:cNvPr>
          <p:cNvSpPr txBox="1"/>
          <p:nvPr/>
        </p:nvSpPr>
        <p:spPr>
          <a:xfrm>
            <a:off x="3672803" y="3339063"/>
            <a:ext cx="2656936" cy="307777"/>
          </a:xfrm>
          <a:prstGeom prst="rect">
            <a:avLst/>
          </a:prstGeom>
          <a:noFill/>
        </p:spPr>
        <p:txBody>
          <a:bodyPr wrap="square" rtlCol="0">
            <a:spAutoFit/>
          </a:bodyPr>
          <a:lstStyle/>
          <a:p>
            <a:pPr algn="ctr"/>
            <a:r>
              <a:rPr lang="en-IN" sz="1400" dirty="0">
                <a:solidFill>
                  <a:srgbClr val="C00000"/>
                </a:solidFill>
                <a:latin typeface="Arial Black" panose="020B0A04020102020204" pitchFamily="34" charset="0"/>
              </a:rPr>
              <a:t>Tikuli Art</a:t>
            </a:r>
          </a:p>
        </p:txBody>
      </p:sp>
      <p:sp>
        <p:nvSpPr>
          <p:cNvPr id="19" name="TextBox 18">
            <a:extLst>
              <a:ext uri="{FF2B5EF4-FFF2-40B4-BE49-F238E27FC236}">
                <a16:creationId xmlns:a16="http://schemas.microsoft.com/office/drawing/2014/main" id="{7B2E365E-C5AA-4AB7-A8F1-656D9AD0ACC7}"/>
              </a:ext>
            </a:extLst>
          </p:cNvPr>
          <p:cNvSpPr txBox="1"/>
          <p:nvPr/>
        </p:nvSpPr>
        <p:spPr>
          <a:xfrm>
            <a:off x="6170762" y="3262826"/>
            <a:ext cx="2743200" cy="307777"/>
          </a:xfrm>
          <a:prstGeom prst="rect">
            <a:avLst/>
          </a:prstGeom>
          <a:noFill/>
        </p:spPr>
        <p:txBody>
          <a:bodyPr wrap="square" rtlCol="0">
            <a:spAutoFit/>
          </a:bodyPr>
          <a:lstStyle/>
          <a:p>
            <a:pPr algn="ctr"/>
            <a:r>
              <a:rPr lang="en-IN" sz="1400" dirty="0">
                <a:solidFill>
                  <a:srgbClr val="C00000"/>
                </a:solidFill>
                <a:latin typeface="Arial Black" panose="020B0A04020102020204" pitchFamily="34" charset="0"/>
              </a:rPr>
              <a:t>Madhubani Printing</a:t>
            </a:r>
          </a:p>
        </p:txBody>
      </p:sp>
    </p:spTree>
    <p:extLst>
      <p:ext uri="{BB962C8B-B14F-4D97-AF65-F5344CB8AC3E}">
        <p14:creationId xmlns:p14="http://schemas.microsoft.com/office/powerpoint/2010/main" val="1242064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1E41-A678-4282-A881-41803FAC2A37}"/>
              </a:ext>
            </a:extLst>
          </p:cNvPr>
          <p:cNvSpPr>
            <a:spLocks noGrp="1"/>
          </p:cNvSpPr>
          <p:nvPr>
            <p:ph type="title"/>
          </p:nvPr>
        </p:nvSpPr>
        <p:spPr>
          <a:xfrm>
            <a:off x="0" y="0"/>
            <a:ext cx="9144000" cy="763930"/>
          </a:xfrm>
          <a:solidFill>
            <a:schemeClr val="accent2">
              <a:lumMod val="75000"/>
            </a:schemeClr>
          </a:solidFill>
        </p:spPr>
        <p:txBody>
          <a:bodyPr>
            <a:noAutofit/>
          </a:bodyPr>
          <a:lstStyle/>
          <a:p>
            <a:pPr algn="ctr"/>
            <a:r>
              <a:rPr lang="en-IN" sz="2800" i="1" dirty="0">
                <a:solidFill>
                  <a:schemeClr val="bg1"/>
                </a:solidFill>
                <a:latin typeface="Arial Black" panose="020B0A04020102020204" pitchFamily="34" charset="0"/>
              </a:rPr>
              <a:t>Medha Learning</a:t>
            </a:r>
            <a:br>
              <a:rPr lang="en-IN" sz="2800" i="1" dirty="0">
                <a:solidFill>
                  <a:schemeClr val="bg1"/>
                </a:solidFill>
                <a:latin typeface="Arial Black" panose="020B0A04020102020204" pitchFamily="34" charset="0"/>
              </a:rPr>
            </a:br>
            <a:r>
              <a:rPr lang="en-IN" sz="2800" i="1" dirty="0">
                <a:solidFill>
                  <a:schemeClr val="bg1"/>
                </a:solidFill>
                <a:latin typeface="Arial Black" panose="020B0A04020102020204" pitchFamily="34" charset="0"/>
              </a:rPr>
              <a:t>LAB-TAB - CAB Courses </a:t>
            </a:r>
          </a:p>
        </p:txBody>
      </p:sp>
      <p:graphicFrame>
        <p:nvGraphicFramePr>
          <p:cNvPr id="4" name="Content Placeholder 3">
            <a:hlinkClick r:id="" action="ppaction://ole?verb=0"/>
            <a:extLst>
              <a:ext uri="{FF2B5EF4-FFF2-40B4-BE49-F238E27FC236}">
                <a16:creationId xmlns:a16="http://schemas.microsoft.com/office/drawing/2014/main" id="{DAC4ED34-9844-40C1-9AA8-CF94E22EE7B0}"/>
              </a:ext>
            </a:extLst>
          </p:cNvPr>
          <p:cNvGraphicFramePr>
            <a:graphicFrameLocks noGrp="1" noChangeAspect="1"/>
          </p:cNvGraphicFramePr>
          <p:nvPr>
            <p:ph idx="1"/>
            <p:extLst>
              <p:ext uri="{D42A27DB-BD31-4B8C-83A1-F6EECF244321}">
                <p14:modId xmlns:p14="http://schemas.microsoft.com/office/powerpoint/2010/main" val="3241936520"/>
              </p:ext>
            </p:extLst>
          </p:nvPr>
        </p:nvGraphicFramePr>
        <p:xfrm>
          <a:off x="703263" y="1825625"/>
          <a:ext cx="7735887" cy="4351337"/>
        </p:xfrm>
        <a:graphic>
          <a:graphicData uri="http://schemas.openxmlformats.org/presentationml/2006/ole">
            <mc:AlternateContent xmlns:mc="http://schemas.openxmlformats.org/markup-compatibility/2006">
              <mc:Choice xmlns:v="urn:schemas-microsoft-com:vml" Requires="v">
                <p:oleObj spid="_x0000_s1089" name="Presentation" r:id="rId3" imgW="12190452" imgH="6856590" progId="PowerPoint.Show.12">
                  <p:embed/>
                </p:oleObj>
              </mc:Choice>
              <mc:Fallback>
                <p:oleObj name="Presentation" r:id="rId3" imgW="12190452" imgH="6856590" progId="PowerPoint.Show.12">
                  <p:embed/>
                  <p:pic>
                    <p:nvPicPr>
                      <p:cNvPr id="0" name=""/>
                      <p:cNvPicPr/>
                      <p:nvPr/>
                    </p:nvPicPr>
                    <p:blipFill>
                      <a:blip r:embed="rId4"/>
                      <a:stretch>
                        <a:fillRect/>
                      </a:stretch>
                    </p:blipFill>
                    <p:spPr>
                      <a:xfrm>
                        <a:off x="703263" y="1825625"/>
                        <a:ext cx="7735887" cy="4351337"/>
                      </a:xfrm>
                      <a:prstGeom prst="rect">
                        <a:avLst/>
                      </a:prstGeom>
                    </p:spPr>
                  </p:pic>
                </p:oleObj>
              </mc:Fallback>
            </mc:AlternateContent>
          </a:graphicData>
        </a:graphic>
      </p:graphicFrame>
    </p:spTree>
    <p:extLst>
      <p:ext uri="{BB962C8B-B14F-4D97-AF65-F5344CB8AC3E}">
        <p14:creationId xmlns:p14="http://schemas.microsoft.com/office/powerpoint/2010/main" val="760689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5">
            <a:extLst>
              <a:ext uri="{FF2B5EF4-FFF2-40B4-BE49-F238E27FC236}">
                <a16:creationId xmlns:a16="http://schemas.microsoft.com/office/drawing/2014/main" id="{8214B2B3-DCB3-43EF-98B3-1DDC364558E4}"/>
              </a:ext>
            </a:extLst>
          </p:cNvPr>
          <p:cNvSpPr txBox="1">
            <a:spLocks noChangeArrowheads="1"/>
          </p:cNvSpPr>
          <p:nvPr/>
        </p:nvSpPr>
        <p:spPr bwMode="auto">
          <a:xfrm>
            <a:off x="0" y="0"/>
            <a:ext cx="9143999" cy="584775"/>
          </a:xfrm>
          <a:prstGeom prst="rect">
            <a:avLst/>
          </a:prstGeom>
          <a:solidFill>
            <a:schemeClr val="accent2">
              <a:lumMod val="75000"/>
            </a:schemeClr>
          </a:solidFill>
          <a:ln>
            <a:noFill/>
          </a:ln>
        </p:spPr>
        <p:txBody>
          <a:bodyPr wrap="square">
            <a:spAutoFit/>
          </a:bodyPr>
          <a:lstStyle>
            <a:lvl1pPr>
              <a:lnSpc>
                <a:spcPct val="90000"/>
              </a:lnSpc>
              <a:spcBef>
                <a:spcPts val="1000"/>
              </a:spcBef>
              <a:buFont typeface="Arial" panose="020B0604020202020204" pitchFamily="34" charset="0"/>
              <a:defRPr sz="1200">
                <a:solidFill>
                  <a:srgbClr val="595959"/>
                </a:solidFill>
                <a:latin typeface="Roboto Thin"/>
                <a:ea typeface="Roboto Thin"/>
                <a:cs typeface="Roboto Thin"/>
              </a:defRPr>
            </a:lvl1pPr>
            <a:lvl2pPr marL="742950" indent="-285750">
              <a:lnSpc>
                <a:spcPct val="90000"/>
              </a:lnSpc>
              <a:spcBef>
                <a:spcPts val="500"/>
              </a:spcBef>
              <a:buFont typeface="Arial" panose="020B0604020202020204" pitchFamily="34" charset="0"/>
              <a:buChar char="•"/>
              <a:defRPr sz="800">
                <a:solidFill>
                  <a:srgbClr val="595959"/>
                </a:solidFill>
                <a:latin typeface="Roboto Thin"/>
                <a:ea typeface="Roboto Thin"/>
                <a:cs typeface="Roboto Thin"/>
              </a:defRPr>
            </a:lvl2pPr>
            <a:lvl3pPr marL="1143000" indent="-228600">
              <a:lnSpc>
                <a:spcPct val="90000"/>
              </a:lnSpc>
              <a:spcBef>
                <a:spcPts val="500"/>
              </a:spcBef>
              <a:buFont typeface="Arial" panose="020B0604020202020204" pitchFamily="34" charset="0"/>
              <a:buChar char="•"/>
              <a:defRPr sz="800">
                <a:solidFill>
                  <a:srgbClr val="595959"/>
                </a:solidFill>
                <a:latin typeface="Roboto Thin"/>
                <a:ea typeface="Roboto Thin"/>
                <a:cs typeface="Roboto Thin"/>
              </a:defRPr>
            </a:lvl3pPr>
            <a:lvl4pPr marL="1600200" indent="-228600">
              <a:lnSpc>
                <a:spcPct val="90000"/>
              </a:lnSpc>
              <a:spcBef>
                <a:spcPts val="500"/>
              </a:spcBef>
              <a:buFont typeface="Arial" panose="020B0604020202020204" pitchFamily="34" charset="0"/>
              <a:buChar char="•"/>
              <a:defRPr sz="800">
                <a:solidFill>
                  <a:srgbClr val="595959"/>
                </a:solidFill>
                <a:latin typeface="Roboto Thin"/>
                <a:ea typeface="Roboto Thin"/>
                <a:cs typeface="Roboto Thin"/>
              </a:defRPr>
            </a:lvl4pPr>
            <a:lvl5pPr marL="2057400" indent="-228600">
              <a:lnSpc>
                <a:spcPct val="90000"/>
              </a:lnSpc>
              <a:spcBef>
                <a:spcPts val="500"/>
              </a:spcBef>
              <a:buFont typeface="Arial" panose="020B0604020202020204" pitchFamily="34" charset="0"/>
              <a:buChar char="•"/>
              <a:defRPr sz="800">
                <a:solidFill>
                  <a:srgbClr val="595959"/>
                </a:solidFill>
                <a:latin typeface="Roboto Thin"/>
                <a:ea typeface="Roboto Thin"/>
                <a:cs typeface="Roboto Thin"/>
              </a:defRPr>
            </a:lvl5pPr>
            <a:lvl6pPr marL="2514600" indent="-228600" eaLnBrk="0" fontAlgn="base" hangingPunct="0">
              <a:lnSpc>
                <a:spcPct val="90000"/>
              </a:lnSpc>
              <a:spcBef>
                <a:spcPts val="500"/>
              </a:spcBef>
              <a:spcAft>
                <a:spcPct val="0"/>
              </a:spcAft>
              <a:buFont typeface="Arial" panose="020B0604020202020204" pitchFamily="34" charset="0"/>
              <a:buChar char="•"/>
              <a:defRPr sz="800">
                <a:solidFill>
                  <a:srgbClr val="595959"/>
                </a:solidFill>
                <a:latin typeface="Roboto Thin"/>
                <a:ea typeface="Roboto Thin"/>
                <a:cs typeface="Roboto Thin"/>
              </a:defRPr>
            </a:lvl6pPr>
            <a:lvl7pPr marL="2971800" indent="-228600" eaLnBrk="0" fontAlgn="base" hangingPunct="0">
              <a:lnSpc>
                <a:spcPct val="90000"/>
              </a:lnSpc>
              <a:spcBef>
                <a:spcPts val="500"/>
              </a:spcBef>
              <a:spcAft>
                <a:spcPct val="0"/>
              </a:spcAft>
              <a:buFont typeface="Arial" panose="020B0604020202020204" pitchFamily="34" charset="0"/>
              <a:buChar char="•"/>
              <a:defRPr sz="800">
                <a:solidFill>
                  <a:srgbClr val="595959"/>
                </a:solidFill>
                <a:latin typeface="Roboto Thin"/>
                <a:ea typeface="Roboto Thin"/>
                <a:cs typeface="Roboto Thin"/>
              </a:defRPr>
            </a:lvl7pPr>
            <a:lvl8pPr marL="3429000" indent="-228600" eaLnBrk="0" fontAlgn="base" hangingPunct="0">
              <a:lnSpc>
                <a:spcPct val="90000"/>
              </a:lnSpc>
              <a:spcBef>
                <a:spcPts val="500"/>
              </a:spcBef>
              <a:spcAft>
                <a:spcPct val="0"/>
              </a:spcAft>
              <a:buFont typeface="Arial" panose="020B0604020202020204" pitchFamily="34" charset="0"/>
              <a:buChar char="•"/>
              <a:defRPr sz="800">
                <a:solidFill>
                  <a:srgbClr val="595959"/>
                </a:solidFill>
                <a:latin typeface="Roboto Thin"/>
                <a:ea typeface="Roboto Thin"/>
                <a:cs typeface="Roboto Thin"/>
              </a:defRPr>
            </a:lvl8pPr>
            <a:lvl9pPr marL="3886200" indent="-228600" eaLnBrk="0" fontAlgn="base" hangingPunct="0">
              <a:lnSpc>
                <a:spcPct val="90000"/>
              </a:lnSpc>
              <a:spcBef>
                <a:spcPts val="500"/>
              </a:spcBef>
              <a:spcAft>
                <a:spcPct val="0"/>
              </a:spcAft>
              <a:buFont typeface="Arial" panose="020B0604020202020204" pitchFamily="34" charset="0"/>
              <a:buChar char="•"/>
              <a:defRPr sz="800">
                <a:solidFill>
                  <a:srgbClr val="595959"/>
                </a:solidFill>
                <a:latin typeface="Roboto Thin"/>
                <a:ea typeface="Roboto Thin"/>
                <a:cs typeface="Roboto Thin"/>
              </a:defRPr>
            </a:lvl9pPr>
          </a:lstStyle>
          <a:p>
            <a:pPr algn="ctr" eaLnBrk="1" hangingPunct="1">
              <a:lnSpc>
                <a:spcPct val="100000"/>
              </a:lnSpc>
              <a:spcBef>
                <a:spcPct val="0"/>
              </a:spcBef>
              <a:buFontTx/>
              <a:buNone/>
            </a:pPr>
            <a:r>
              <a:rPr lang="en-US" altLang="en-US" sz="3200"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Key Metrics</a:t>
            </a:r>
          </a:p>
        </p:txBody>
      </p:sp>
      <p:sp>
        <p:nvSpPr>
          <p:cNvPr id="31" name="Rectangle 6">
            <a:extLst>
              <a:ext uri="{FF2B5EF4-FFF2-40B4-BE49-F238E27FC236}">
                <a16:creationId xmlns:a16="http://schemas.microsoft.com/office/drawing/2014/main" id="{93333B75-56D0-4483-A4E3-2ADA8FB79106}"/>
              </a:ext>
            </a:extLst>
          </p:cNvPr>
          <p:cNvSpPr>
            <a:spLocks noChangeArrowheads="1"/>
          </p:cNvSpPr>
          <p:nvPr/>
        </p:nvSpPr>
        <p:spPr bwMode="auto">
          <a:xfrm>
            <a:off x="138898" y="711124"/>
            <a:ext cx="886620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defRPr sz="1200">
                <a:solidFill>
                  <a:srgbClr val="595959"/>
                </a:solidFill>
                <a:latin typeface="Roboto Thin"/>
                <a:ea typeface="Roboto Thin"/>
                <a:cs typeface="Roboto Thin"/>
              </a:defRPr>
            </a:lvl1pPr>
            <a:lvl2pPr marL="742950" indent="-285750">
              <a:lnSpc>
                <a:spcPct val="90000"/>
              </a:lnSpc>
              <a:spcBef>
                <a:spcPts val="500"/>
              </a:spcBef>
              <a:buFont typeface="Arial" panose="020B0604020202020204" pitchFamily="34" charset="0"/>
              <a:buChar char="•"/>
              <a:defRPr sz="800">
                <a:solidFill>
                  <a:srgbClr val="595959"/>
                </a:solidFill>
                <a:latin typeface="Roboto Thin"/>
                <a:ea typeface="Roboto Thin"/>
                <a:cs typeface="Roboto Thin"/>
              </a:defRPr>
            </a:lvl2pPr>
            <a:lvl3pPr marL="1143000" indent="-228600">
              <a:lnSpc>
                <a:spcPct val="90000"/>
              </a:lnSpc>
              <a:spcBef>
                <a:spcPts val="500"/>
              </a:spcBef>
              <a:buFont typeface="Arial" panose="020B0604020202020204" pitchFamily="34" charset="0"/>
              <a:buChar char="•"/>
              <a:defRPr sz="800">
                <a:solidFill>
                  <a:srgbClr val="595959"/>
                </a:solidFill>
                <a:latin typeface="Roboto Thin"/>
                <a:ea typeface="Roboto Thin"/>
                <a:cs typeface="Roboto Thin"/>
              </a:defRPr>
            </a:lvl3pPr>
            <a:lvl4pPr marL="1600200" indent="-228600">
              <a:lnSpc>
                <a:spcPct val="90000"/>
              </a:lnSpc>
              <a:spcBef>
                <a:spcPts val="500"/>
              </a:spcBef>
              <a:buFont typeface="Arial" panose="020B0604020202020204" pitchFamily="34" charset="0"/>
              <a:buChar char="•"/>
              <a:defRPr sz="800">
                <a:solidFill>
                  <a:srgbClr val="595959"/>
                </a:solidFill>
                <a:latin typeface="Roboto Thin"/>
                <a:ea typeface="Roboto Thin"/>
                <a:cs typeface="Roboto Thin"/>
              </a:defRPr>
            </a:lvl4pPr>
            <a:lvl5pPr marL="2057400" indent="-228600">
              <a:lnSpc>
                <a:spcPct val="90000"/>
              </a:lnSpc>
              <a:spcBef>
                <a:spcPts val="500"/>
              </a:spcBef>
              <a:buFont typeface="Arial" panose="020B0604020202020204" pitchFamily="34" charset="0"/>
              <a:buChar char="•"/>
              <a:defRPr sz="800">
                <a:solidFill>
                  <a:srgbClr val="595959"/>
                </a:solidFill>
                <a:latin typeface="Roboto Thin"/>
                <a:ea typeface="Roboto Thin"/>
                <a:cs typeface="Roboto Thin"/>
              </a:defRPr>
            </a:lvl5pPr>
            <a:lvl6pPr marL="2514600" indent="-228600" eaLnBrk="0" fontAlgn="base" hangingPunct="0">
              <a:lnSpc>
                <a:spcPct val="90000"/>
              </a:lnSpc>
              <a:spcBef>
                <a:spcPts val="500"/>
              </a:spcBef>
              <a:spcAft>
                <a:spcPct val="0"/>
              </a:spcAft>
              <a:buFont typeface="Arial" panose="020B0604020202020204" pitchFamily="34" charset="0"/>
              <a:buChar char="•"/>
              <a:defRPr sz="800">
                <a:solidFill>
                  <a:srgbClr val="595959"/>
                </a:solidFill>
                <a:latin typeface="Roboto Thin"/>
                <a:ea typeface="Roboto Thin"/>
                <a:cs typeface="Roboto Thin"/>
              </a:defRPr>
            </a:lvl6pPr>
            <a:lvl7pPr marL="2971800" indent="-228600" eaLnBrk="0" fontAlgn="base" hangingPunct="0">
              <a:lnSpc>
                <a:spcPct val="90000"/>
              </a:lnSpc>
              <a:spcBef>
                <a:spcPts val="500"/>
              </a:spcBef>
              <a:spcAft>
                <a:spcPct val="0"/>
              </a:spcAft>
              <a:buFont typeface="Arial" panose="020B0604020202020204" pitchFamily="34" charset="0"/>
              <a:buChar char="•"/>
              <a:defRPr sz="800">
                <a:solidFill>
                  <a:srgbClr val="595959"/>
                </a:solidFill>
                <a:latin typeface="Roboto Thin"/>
                <a:ea typeface="Roboto Thin"/>
                <a:cs typeface="Roboto Thin"/>
              </a:defRPr>
            </a:lvl7pPr>
            <a:lvl8pPr marL="3429000" indent="-228600" eaLnBrk="0" fontAlgn="base" hangingPunct="0">
              <a:lnSpc>
                <a:spcPct val="90000"/>
              </a:lnSpc>
              <a:spcBef>
                <a:spcPts val="500"/>
              </a:spcBef>
              <a:spcAft>
                <a:spcPct val="0"/>
              </a:spcAft>
              <a:buFont typeface="Arial" panose="020B0604020202020204" pitchFamily="34" charset="0"/>
              <a:buChar char="•"/>
              <a:defRPr sz="800">
                <a:solidFill>
                  <a:srgbClr val="595959"/>
                </a:solidFill>
                <a:latin typeface="Roboto Thin"/>
                <a:ea typeface="Roboto Thin"/>
                <a:cs typeface="Roboto Thin"/>
              </a:defRPr>
            </a:lvl8pPr>
            <a:lvl9pPr marL="3886200" indent="-228600" eaLnBrk="0" fontAlgn="base" hangingPunct="0">
              <a:lnSpc>
                <a:spcPct val="90000"/>
              </a:lnSpc>
              <a:spcBef>
                <a:spcPts val="500"/>
              </a:spcBef>
              <a:spcAft>
                <a:spcPct val="0"/>
              </a:spcAft>
              <a:buFont typeface="Arial" panose="020B0604020202020204" pitchFamily="34" charset="0"/>
              <a:buChar char="•"/>
              <a:defRPr sz="800">
                <a:solidFill>
                  <a:srgbClr val="595959"/>
                </a:solidFill>
                <a:latin typeface="Roboto Thin"/>
                <a:ea typeface="Roboto Thin"/>
                <a:cs typeface="Roboto Thin"/>
              </a:defRPr>
            </a:lvl9pPr>
          </a:lstStyle>
          <a:p>
            <a:pPr algn="l" eaLnBrk="1" hangingPunct="1">
              <a:lnSpc>
                <a:spcPct val="100000"/>
              </a:lnSpc>
              <a:spcBef>
                <a:spcPct val="0"/>
              </a:spcBef>
              <a:buFontTx/>
              <a:buNone/>
            </a:pPr>
            <a:r>
              <a:rPr lang="en-US" altLang="en-US" sz="2400" b="1" dirty="0">
                <a:solidFill>
                  <a:schemeClr val="tx1"/>
                </a:solidFill>
                <a:latin typeface="Lato Light" panose="020F0302020204030203" pitchFamily="34" charset="0"/>
                <a:ea typeface="Roboto Medium"/>
                <a:cs typeface="Roboto Medium"/>
              </a:rPr>
              <a:t>We have registered 80 students to our Career Advancement Bootcamp (CAB) and Life Skills Advancement Bootcamp (LAB) program this year. These students will take 30-hour long classes which involves both in-and-out of classroom activities, industry exposures visits, career counseling and mentoring</a:t>
            </a:r>
            <a:endParaRPr lang="en-US" altLang="en-US" sz="2400" b="1" dirty="0">
              <a:solidFill>
                <a:schemeClr val="tx1"/>
              </a:solidFill>
              <a:latin typeface="Lato Light" panose="020F0302020204030203" pitchFamily="34" charset="0"/>
            </a:endParaRPr>
          </a:p>
          <a:p>
            <a:pPr algn="l" eaLnBrk="1" hangingPunct="1">
              <a:lnSpc>
                <a:spcPct val="100000"/>
              </a:lnSpc>
              <a:spcBef>
                <a:spcPct val="0"/>
              </a:spcBef>
              <a:buFontTx/>
              <a:buNone/>
            </a:pPr>
            <a:r>
              <a:rPr lang="en-US" altLang="en-US" sz="2400" b="1" dirty="0">
                <a:solidFill>
                  <a:schemeClr val="tx1"/>
                </a:solidFill>
                <a:latin typeface="Lato Light" panose="020F0302020204030203" pitchFamily="34" charset="0"/>
              </a:rPr>
              <a:t>70 students were taken to industry exposure visits and we plan to organize 4 more exposure visits in November 2019.</a:t>
            </a:r>
          </a:p>
        </p:txBody>
      </p:sp>
      <p:cxnSp>
        <p:nvCxnSpPr>
          <p:cNvPr id="32" name="Straight Connector 31">
            <a:extLst>
              <a:ext uri="{FF2B5EF4-FFF2-40B4-BE49-F238E27FC236}">
                <a16:creationId xmlns:a16="http://schemas.microsoft.com/office/drawing/2014/main" id="{57E8ED7F-ED6C-4FAD-AF7E-09430E6624AF}"/>
              </a:ext>
            </a:extLst>
          </p:cNvPr>
          <p:cNvCxnSpPr>
            <a:cxnSpLocks/>
          </p:cNvCxnSpPr>
          <p:nvPr/>
        </p:nvCxnSpPr>
        <p:spPr>
          <a:xfrm>
            <a:off x="626165" y="2709177"/>
            <a:ext cx="131117" cy="0"/>
          </a:xfrm>
          <a:prstGeom prst="line">
            <a:avLst/>
          </a:prstGeom>
          <a:ln>
            <a:solidFill>
              <a:srgbClr val="FFB900"/>
            </a:solidFill>
          </a:ln>
        </p:spPr>
        <p:style>
          <a:lnRef idx="1">
            <a:schemeClr val="accent1"/>
          </a:lnRef>
          <a:fillRef idx="0">
            <a:schemeClr val="accent1"/>
          </a:fillRef>
          <a:effectRef idx="0">
            <a:schemeClr val="accent1"/>
          </a:effectRef>
          <a:fontRef idx="minor">
            <a:schemeClr val="tx1"/>
          </a:fontRef>
        </p:style>
      </p:cxnSp>
      <p:graphicFrame>
        <p:nvGraphicFramePr>
          <p:cNvPr id="42" name="Chart 41">
            <a:extLst>
              <a:ext uri="{FF2B5EF4-FFF2-40B4-BE49-F238E27FC236}">
                <a16:creationId xmlns:a16="http://schemas.microsoft.com/office/drawing/2014/main" id="{5740585C-6BD6-4B57-93DE-5C23A731EA1D}"/>
              </a:ext>
            </a:extLst>
          </p:cNvPr>
          <p:cNvGraphicFramePr/>
          <p:nvPr>
            <p:extLst>
              <p:ext uri="{D42A27DB-BD31-4B8C-83A1-F6EECF244321}">
                <p14:modId xmlns:p14="http://schemas.microsoft.com/office/powerpoint/2010/main" val="4144891682"/>
              </p:ext>
            </p:extLst>
          </p:nvPr>
        </p:nvGraphicFramePr>
        <p:xfrm>
          <a:off x="270016" y="3429000"/>
          <a:ext cx="8735086" cy="35707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70786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in a field&#10;&#10;Description automatically generated">
            <a:extLst>
              <a:ext uri="{FF2B5EF4-FFF2-40B4-BE49-F238E27FC236}">
                <a16:creationId xmlns:a16="http://schemas.microsoft.com/office/drawing/2014/main" id="{04E9FBDF-51DB-44DD-ADCD-98984D2B2A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
          <a:stretch/>
        </p:blipFill>
        <p:spPr>
          <a:xfrm>
            <a:off x="5112683" y="4687210"/>
            <a:ext cx="3925025" cy="2223714"/>
          </a:xfrm>
          <a:prstGeom prst="rect">
            <a:avLst/>
          </a:prstGeom>
        </p:spPr>
      </p:pic>
      <p:pic>
        <p:nvPicPr>
          <p:cNvPr id="9" name="Picture Placeholder 15">
            <a:extLst>
              <a:ext uri="{FF2B5EF4-FFF2-40B4-BE49-F238E27FC236}">
                <a16:creationId xmlns:a16="http://schemas.microsoft.com/office/drawing/2014/main" id="{615E1CBE-CADE-4F10-A420-32094E9C21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18690" y="2312759"/>
            <a:ext cx="3985367" cy="2374451"/>
          </a:xfrm>
          <a:prstGeom prst="rect">
            <a:avLst/>
          </a:prstGeom>
        </p:spPr>
      </p:pic>
      <p:pic>
        <p:nvPicPr>
          <p:cNvPr id="10" name="Picture Placeholder 16">
            <a:extLst>
              <a:ext uri="{FF2B5EF4-FFF2-40B4-BE49-F238E27FC236}">
                <a16:creationId xmlns:a16="http://schemas.microsoft.com/office/drawing/2014/main" id="{FD684C3E-B592-4CA9-B52B-07282F27549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77787" y="920509"/>
            <a:ext cx="2068312" cy="1495122"/>
          </a:xfrm>
          <a:prstGeom prst="rect">
            <a:avLst/>
          </a:prstGeom>
        </p:spPr>
      </p:pic>
      <p:pic>
        <p:nvPicPr>
          <p:cNvPr id="11" name="Picture Placeholder 7">
            <a:extLst>
              <a:ext uri="{FF2B5EF4-FFF2-40B4-BE49-F238E27FC236}">
                <a16:creationId xmlns:a16="http://schemas.microsoft.com/office/drawing/2014/main" id="{B2AC387F-35CF-4AAF-891D-15CB06D68F3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56" b="-74"/>
          <a:stretch/>
        </p:blipFill>
        <p:spPr>
          <a:xfrm>
            <a:off x="6984927" y="817637"/>
            <a:ext cx="2112952" cy="2767071"/>
          </a:xfrm>
          <a:prstGeom prst="rect">
            <a:avLst/>
          </a:prstGeom>
        </p:spPr>
      </p:pic>
      <p:sp>
        <p:nvSpPr>
          <p:cNvPr id="12" name="Rectangle 11">
            <a:extLst>
              <a:ext uri="{FF2B5EF4-FFF2-40B4-BE49-F238E27FC236}">
                <a16:creationId xmlns:a16="http://schemas.microsoft.com/office/drawing/2014/main" id="{5DB1E6AB-7384-4636-8225-2E8EA5B1142A}"/>
              </a:ext>
            </a:extLst>
          </p:cNvPr>
          <p:cNvSpPr/>
          <p:nvPr/>
        </p:nvSpPr>
        <p:spPr>
          <a:xfrm>
            <a:off x="106291" y="1047598"/>
            <a:ext cx="4661606" cy="5847755"/>
          </a:xfrm>
          <a:prstGeom prst="rect">
            <a:avLst/>
          </a:prstGeom>
        </p:spPr>
        <p:txBody>
          <a:bodyPr wrap="square">
            <a:spAutoFit/>
          </a:bodyPr>
          <a:lstStyle/>
          <a:p>
            <a:pPr algn="just"/>
            <a:r>
              <a:rPr lang="en-US" sz="2200" b="1" dirty="0">
                <a:latin typeface="Lato Light" panose="020F0302020204030203" pitchFamily="34" charset="0"/>
                <a:ea typeface="Open Sans" panose="020B0606030504020204" pitchFamily="34" charset="0"/>
                <a:cs typeface="Open Sans" panose="020B0606030504020204" pitchFamily="34" charset="0"/>
              </a:rPr>
              <a:t>Medha students are encouraged to take charge of their own learning by participating in in-and-out classroom sessions and lessons. Our Career Advancement Bootcamp (CAB) and Life Skill Advancement Bootcamp (LAB) programs focus on experiential learning.</a:t>
            </a:r>
          </a:p>
          <a:p>
            <a:pPr algn="just"/>
            <a:endParaRPr lang="en-US" sz="2200" b="1" dirty="0">
              <a:latin typeface="Lato Light" panose="020F0302020204030203" pitchFamily="34" charset="0"/>
              <a:ea typeface="Open Sans" panose="020B0606030504020204" pitchFamily="34" charset="0"/>
              <a:cs typeface="Open Sans" panose="020B0606030504020204" pitchFamily="34" charset="0"/>
            </a:endParaRPr>
          </a:p>
          <a:p>
            <a:pPr algn="just"/>
            <a:r>
              <a:rPr lang="en-US" sz="2200" b="1" dirty="0">
                <a:latin typeface="Lato Light" panose="020F0302020204030203" pitchFamily="34" charset="0"/>
                <a:ea typeface="Open Sans" panose="020B0606030504020204" pitchFamily="34" charset="0"/>
                <a:cs typeface="Open Sans" panose="020B0606030504020204" pitchFamily="34" charset="0"/>
              </a:rPr>
              <a:t>Experiential learning is learning through participation, and we encourage students to actively engage with learning and collaborate amongst themselves to develop themselves and their skill together. </a:t>
            </a:r>
          </a:p>
        </p:txBody>
      </p:sp>
      <p:sp>
        <p:nvSpPr>
          <p:cNvPr id="13" name="TextBox 12">
            <a:extLst>
              <a:ext uri="{FF2B5EF4-FFF2-40B4-BE49-F238E27FC236}">
                <a16:creationId xmlns:a16="http://schemas.microsoft.com/office/drawing/2014/main" id="{5CA70073-2579-4844-A340-E4527D4D61CA}"/>
              </a:ext>
            </a:extLst>
          </p:cNvPr>
          <p:cNvSpPr txBox="1"/>
          <p:nvPr/>
        </p:nvSpPr>
        <p:spPr>
          <a:xfrm>
            <a:off x="111098" y="57355"/>
            <a:ext cx="9032902" cy="553998"/>
          </a:xfrm>
          <a:prstGeom prst="rect">
            <a:avLst/>
          </a:prstGeom>
          <a:solidFill>
            <a:schemeClr val="accent2">
              <a:lumMod val="75000"/>
            </a:schemeClr>
          </a:solidFill>
        </p:spPr>
        <p:txBody>
          <a:bodyPr wrap="square">
            <a:spAutoFit/>
          </a:bodyPr>
          <a:lstStyle/>
          <a:p>
            <a:pPr algn="ctr" defTabSz="342900">
              <a:defRPr/>
            </a:pPr>
            <a:r>
              <a:rPr lang="en-US" sz="3000" dirty="0">
                <a:solidFill>
                  <a:schemeClr val="bg1"/>
                </a:solidFill>
                <a:latin typeface="Arial Black" panose="020B0A04020102020204" pitchFamily="34" charset="0"/>
                <a:ea typeface="Nexa Bold" charset="0"/>
                <a:cs typeface="Nexa Bold" charset="0"/>
              </a:rPr>
              <a:t>LEARNING BY DOING</a:t>
            </a:r>
          </a:p>
        </p:txBody>
      </p:sp>
    </p:spTree>
    <p:extLst>
      <p:ext uri="{BB962C8B-B14F-4D97-AF65-F5344CB8AC3E}">
        <p14:creationId xmlns:p14="http://schemas.microsoft.com/office/powerpoint/2010/main" val="75113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CD911B0-C9E8-4EE7-A9EB-57DE9F73AE5D}"/>
              </a:ext>
            </a:extLst>
          </p:cNvPr>
          <p:cNvSpPr txBox="1"/>
          <p:nvPr/>
        </p:nvSpPr>
        <p:spPr>
          <a:xfrm>
            <a:off x="0" y="0"/>
            <a:ext cx="9144000" cy="1200329"/>
          </a:xfrm>
          <a:prstGeom prst="rect">
            <a:avLst/>
          </a:prstGeom>
          <a:solidFill>
            <a:schemeClr val="accent2">
              <a:lumMod val="75000"/>
            </a:schemeClr>
          </a:solidFill>
        </p:spPr>
        <p:txBody>
          <a:bodyPr wrap="square">
            <a:spAutoFit/>
          </a:bodyPr>
          <a:lstStyle/>
          <a:p>
            <a:pPr algn="ctr">
              <a:defRPr/>
            </a:pPr>
            <a:r>
              <a:rPr lang="en-US" sz="3600" dirty="0">
                <a:solidFill>
                  <a:schemeClr val="bg1"/>
                </a:solidFill>
                <a:latin typeface="Arial Black" panose="020B0A04020102020204" pitchFamily="34" charset="0"/>
                <a:ea typeface="Nexa Light" charset="0"/>
                <a:cs typeface="Nexa Light" charset="0"/>
              </a:rPr>
              <a:t>Industry </a:t>
            </a:r>
            <a:r>
              <a:rPr lang="en-US" sz="3600" dirty="0">
                <a:solidFill>
                  <a:schemeClr val="bg1"/>
                </a:solidFill>
                <a:latin typeface="Arial Black" panose="020B0A04020102020204" pitchFamily="34" charset="0"/>
                <a:ea typeface="Nexa Bold" charset="0"/>
                <a:cs typeface="Nexa Bold" charset="0"/>
              </a:rPr>
              <a:t>Talk with Indian </a:t>
            </a:r>
          </a:p>
          <a:p>
            <a:pPr algn="ctr">
              <a:defRPr/>
            </a:pPr>
            <a:r>
              <a:rPr lang="en-US" sz="3600" dirty="0">
                <a:solidFill>
                  <a:schemeClr val="bg1"/>
                </a:solidFill>
                <a:latin typeface="Arial Black" panose="020B0A04020102020204" pitchFamily="34" charset="0"/>
                <a:ea typeface="Nexa Bold" charset="0"/>
                <a:cs typeface="Nexa Bold" charset="0"/>
              </a:rPr>
              <a:t>Red Cross Society</a:t>
            </a:r>
          </a:p>
        </p:txBody>
      </p:sp>
      <p:sp>
        <p:nvSpPr>
          <p:cNvPr id="14" name="Rectangle 13">
            <a:extLst>
              <a:ext uri="{FF2B5EF4-FFF2-40B4-BE49-F238E27FC236}">
                <a16:creationId xmlns:a16="http://schemas.microsoft.com/office/drawing/2014/main" id="{0FACF7F1-E7B0-4673-87F1-3FB0281FC9BE}"/>
              </a:ext>
            </a:extLst>
          </p:cNvPr>
          <p:cNvSpPr/>
          <p:nvPr/>
        </p:nvSpPr>
        <p:spPr>
          <a:xfrm>
            <a:off x="0" y="4390886"/>
            <a:ext cx="9144000" cy="2246769"/>
          </a:xfrm>
          <a:prstGeom prst="rect">
            <a:avLst/>
          </a:prstGeom>
        </p:spPr>
        <p:txBody>
          <a:bodyPr wrap="square">
            <a:spAutoFit/>
          </a:bodyPr>
          <a:lstStyle/>
          <a:p>
            <a:pPr algn="l"/>
            <a:r>
              <a:rPr lang="en-US" sz="2000" b="1" dirty="0">
                <a:solidFill>
                  <a:schemeClr val="tx2">
                    <a:lumMod val="75000"/>
                  </a:schemeClr>
                </a:solidFill>
                <a:latin typeface="Lato Light" panose="020F0302020204030203" pitchFamily="34" charset="0"/>
              </a:rPr>
              <a:t>Ms. Vandana Singh, D.C, Indian Red Cross Society and Dr Shrawan Kumar Singh visited the college for an industry talk for the students and educated them about the Development Sector.</a:t>
            </a:r>
          </a:p>
          <a:p>
            <a:pPr algn="l"/>
            <a:r>
              <a:rPr lang="en-US" sz="2000" b="1" dirty="0">
                <a:solidFill>
                  <a:schemeClr val="tx2">
                    <a:lumMod val="75000"/>
                  </a:schemeClr>
                </a:solidFill>
                <a:latin typeface="Lato Light" panose="020F0302020204030203" pitchFamily="34" charset="0"/>
              </a:rPr>
              <a:t>During this interactive session, the representatives from Red Cross made the students aware about opportunities and challenges in Development Sector and Disaster Management and told them about the entry level jobs available and eligibility to achieve them. </a:t>
            </a:r>
          </a:p>
        </p:txBody>
      </p:sp>
      <p:pic>
        <p:nvPicPr>
          <p:cNvPr id="16" name="Picture Placeholder 9">
            <a:extLst>
              <a:ext uri="{FF2B5EF4-FFF2-40B4-BE49-F238E27FC236}">
                <a16:creationId xmlns:a16="http://schemas.microsoft.com/office/drawing/2014/main" id="{1F33875D-CB6F-484F-A21A-3AF9EC9AA85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1108459"/>
            <a:ext cx="5010585" cy="3086100"/>
          </a:xfrm>
          <a:prstGeom prst="rect">
            <a:avLst/>
          </a:prstGeom>
        </p:spPr>
      </p:pic>
      <p:pic>
        <p:nvPicPr>
          <p:cNvPr id="17" name="Picture Placeholder 3">
            <a:extLst>
              <a:ext uri="{FF2B5EF4-FFF2-40B4-BE49-F238E27FC236}">
                <a16:creationId xmlns:a16="http://schemas.microsoft.com/office/drawing/2014/main" id="{C492FD5B-01D9-4C4A-91FB-205833D0AC1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72000" y="1098299"/>
            <a:ext cx="4653280" cy="3086100"/>
          </a:xfrm>
          <a:prstGeom prst="rect">
            <a:avLst/>
          </a:prstGeom>
        </p:spPr>
      </p:pic>
    </p:spTree>
    <p:extLst>
      <p:ext uri="{BB962C8B-B14F-4D97-AF65-F5344CB8AC3E}">
        <p14:creationId xmlns:p14="http://schemas.microsoft.com/office/powerpoint/2010/main" val="1521905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23CDB4BE-DC6C-49D1-AE6C-DA7FD340CDFB}"/>
              </a:ext>
            </a:extLst>
          </p:cNvPr>
          <p:cNvSpPr txBox="1">
            <a:spLocks/>
          </p:cNvSpPr>
          <p:nvPr/>
        </p:nvSpPr>
        <p:spPr>
          <a:xfrm>
            <a:off x="371475" y="1575580"/>
            <a:ext cx="8390560" cy="472761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defTabSz="457200">
              <a:lnSpc>
                <a:spcPct val="150000"/>
              </a:lnSpc>
              <a:spcBef>
                <a:spcPts val="0"/>
              </a:spcBef>
              <a:buFont typeface="Wingdings" panose="05000000000000000000" pitchFamily="2" charset="2"/>
              <a:buChar char="Ø"/>
              <a:defRPr/>
            </a:pPr>
            <a:endParaRPr lang="en-US" sz="2200" b="1" i="1" dirty="0">
              <a:solidFill>
                <a:prstClr val="black"/>
              </a:solidFill>
              <a:latin typeface="Times" panose="02020603060405020304" pitchFamily="18" charset="0"/>
              <a:cs typeface="Arial" panose="020B0604020202020204" pitchFamily="34" charset="0"/>
            </a:endParaRPr>
          </a:p>
        </p:txBody>
      </p:sp>
      <p:sp>
        <p:nvSpPr>
          <p:cNvPr id="8" name="Title 4">
            <a:extLst>
              <a:ext uri="{FF2B5EF4-FFF2-40B4-BE49-F238E27FC236}">
                <a16:creationId xmlns:a16="http://schemas.microsoft.com/office/drawing/2014/main" id="{0EA34071-ED56-47DF-860B-F269E3DDAF57}"/>
              </a:ext>
            </a:extLst>
          </p:cNvPr>
          <p:cNvSpPr txBox="1">
            <a:spLocks/>
          </p:cNvSpPr>
          <p:nvPr/>
        </p:nvSpPr>
        <p:spPr>
          <a:xfrm>
            <a:off x="0" y="79126"/>
            <a:ext cx="9144000" cy="559787"/>
          </a:xfrm>
          <a:prstGeom prst="rect">
            <a:avLst/>
          </a:prstGeom>
          <a:solidFill>
            <a:schemeClr val="accent2">
              <a:lumMod val="75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Segoe UI Black" panose="020B0A02040204020203" pitchFamily="34" charset="0"/>
                <a:ea typeface="Segoe UI Black" panose="020B0A02040204020203" pitchFamily="34" charset="0"/>
              </a:rPr>
              <a:t>Upcoming Highlights  </a:t>
            </a:r>
          </a:p>
        </p:txBody>
      </p:sp>
      <p:pic>
        <p:nvPicPr>
          <p:cNvPr id="6" name="Picture 5" descr="A picture containing food&#10;&#10;Description automatically generated">
            <a:extLst>
              <a:ext uri="{FF2B5EF4-FFF2-40B4-BE49-F238E27FC236}">
                <a16:creationId xmlns:a16="http://schemas.microsoft.com/office/drawing/2014/main" id="{998A42E8-1A50-4B71-9D4B-7879626B62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96365"/>
            <a:ext cx="794785" cy="852302"/>
          </a:xfrm>
          <a:prstGeom prst="rect">
            <a:avLst/>
          </a:prstGeom>
        </p:spPr>
      </p:pic>
      <p:sp>
        <p:nvSpPr>
          <p:cNvPr id="3" name="TextBox 2">
            <a:extLst>
              <a:ext uri="{FF2B5EF4-FFF2-40B4-BE49-F238E27FC236}">
                <a16:creationId xmlns:a16="http://schemas.microsoft.com/office/drawing/2014/main" id="{C9C67751-DC01-4B7F-B776-BA3DE6D7334A}"/>
              </a:ext>
            </a:extLst>
          </p:cNvPr>
          <p:cNvSpPr txBox="1"/>
          <p:nvPr/>
        </p:nvSpPr>
        <p:spPr>
          <a:xfrm>
            <a:off x="894080" y="1341120"/>
            <a:ext cx="7447280" cy="5139869"/>
          </a:xfrm>
          <a:prstGeom prst="rect">
            <a:avLst/>
          </a:prstGeom>
          <a:noFill/>
        </p:spPr>
        <p:txBody>
          <a:bodyPr wrap="square" rtlCol="0">
            <a:spAutoFit/>
          </a:bodyPr>
          <a:lstStyle/>
          <a:p>
            <a:pPr algn="just"/>
            <a:endParaRPr lang="en-IN" sz="2400" dirty="0"/>
          </a:p>
          <a:p>
            <a:pPr algn="just"/>
            <a:r>
              <a:rPr lang="en-IN" sz="2800" dirty="0">
                <a:solidFill>
                  <a:schemeClr val="accent6">
                    <a:lumMod val="50000"/>
                  </a:schemeClr>
                </a:solidFill>
                <a:latin typeface="Arial Black" panose="020B0A04020102020204" pitchFamily="34" charset="0"/>
              </a:rPr>
              <a:t>2019 is the year of 74</a:t>
            </a:r>
            <a:r>
              <a:rPr lang="en-IN" sz="2800" baseline="30000" dirty="0">
                <a:solidFill>
                  <a:schemeClr val="accent6">
                    <a:lumMod val="50000"/>
                  </a:schemeClr>
                </a:solidFill>
                <a:latin typeface="Arial Black" panose="020B0A04020102020204" pitchFamily="34" charset="0"/>
              </a:rPr>
              <a:t>th</a:t>
            </a:r>
            <a:r>
              <a:rPr lang="en-IN" sz="2800" dirty="0">
                <a:solidFill>
                  <a:schemeClr val="accent6">
                    <a:lumMod val="50000"/>
                  </a:schemeClr>
                </a:solidFill>
                <a:latin typeface="Arial Black" panose="020B0A04020102020204" pitchFamily="34" charset="0"/>
              </a:rPr>
              <a:t> establishment year of this august Institution and next year we are going to celebrate our Platinum Jubilee.</a:t>
            </a:r>
          </a:p>
          <a:p>
            <a:pPr algn="just"/>
            <a:r>
              <a:rPr lang="en-IN" sz="2800" dirty="0">
                <a:solidFill>
                  <a:schemeClr val="accent6">
                    <a:lumMod val="50000"/>
                  </a:schemeClr>
                </a:solidFill>
                <a:latin typeface="Arial Black" panose="020B0A04020102020204" pitchFamily="34" charset="0"/>
              </a:rPr>
              <a:t>The highlights of the celebration will be handing over G+7/639 bedded fully furnished hostel for the students by the Hon’ble Chief Minister of Bihar, Shri Nitish Kumar.</a:t>
            </a:r>
          </a:p>
          <a:p>
            <a:pPr algn="just"/>
            <a:endParaRPr lang="en-IN" sz="2400" dirty="0"/>
          </a:p>
        </p:txBody>
      </p:sp>
    </p:spTree>
    <p:extLst>
      <p:ext uri="{BB962C8B-B14F-4D97-AF65-F5344CB8AC3E}">
        <p14:creationId xmlns:p14="http://schemas.microsoft.com/office/powerpoint/2010/main" val="2629424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E:\Programm List &amp; Photo\28.03.2018 Lecture on Gender Sensitization\IMG-20180328-WA0015.jpg"/>
          <p:cNvPicPr>
            <a:picLocks noGrp="1" noChangeAspect="1" noChangeArrowheads="1"/>
          </p:cNvPicPr>
          <p:nvPr>
            <p:ph type="pic" idx="15"/>
          </p:nvPr>
        </p:nvPicPr>
        <p:blipFill>
          <a:blip r:embed="rId2" cstate="email">
            <a:extLst>
              <a:ext uri="{28A0092B-C50C-407E-A947-70E740481C1C}">
                <a14:useLocalDpi xmlns:a14="http://schemas.microsoft.com/office/drawing/2010/main"/>
              </a:ext>
            </a:extLst>
          </a:blip>
          <a:srcRect/>
          <a:stretch>
            <a:fillRect/>
          </a:stretch>
        </p:blipFill>
        <p:spPr bwMode="auto">
          <a:xfrm rot="8771">
            <a:off x="273800" y="1530759"/>
            <a:ext cx="2839497" cy="381917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Programm List &amp; Photo\28.03.2018 Lecture on Gender Sensitization\IMG-20180328-WA0018.jpg"/>
          <p:cNvPicPr>
            <a:picLocks noGrp="1" noChangeAspect="1" noChangeArrowheads="1"/>
          </p:cNvPicPr>
          <p:nvPr>
            <p:ph type="pic" idx="16"/>
          </p:nvPr>
        </p:nvPicPr>
        <p:blipFill>
          <a:blip r:embed="rId3" cstate="email">
            <a:extLst>
              <a:ext uri="{28A0092B-C50C-407E-A947-70E740481C1C}">
                <a14:useLocalDpi xmlns:a14="http://schemas.microsoft.com/office/drawing/2010/main"/>
              </a:ext>
            </a:extLst>
          </a:blip>
          <a:srcRect/>
          <a:stretch>
            <a:fillRect/>
          </a:stretch>
        </p:blipFill>
        <p:spPr bwMode="auto">
          <a:xfrm rot="8771">
            <a:off x="3196075" y="1523960"/>
            <a:ext cx="2845308" cy="38269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Programm List &amp; Photo\28.03.2018 Lecture on Gender Sensitization\IMG-20180328-WA0023.jpg"/>
          <p:cNvPicPr>
            <a:picLocks noGrp="1" noChangeAspect="1" noChangeArrowheads="1"/>
          </p:cNvPicPr>
          <p:nvPr>
            <p:ph type="pic" idx="17"/>
          </p:nvPr>
        </p:nvPicPr>
        <p:blipFill>
          <a:blip r:embed="rId4" cstate="email">
            <a:extLst>
              <a:ext uri="{28A0092B-C50C-407E-A947-70E740481C1C}">
                <a14:useLocalDpi xmlns:a14="http://schemas.microsoft.com/office/drawing/2010/main"/>
              </a:ext>
            </a:extLst>
          </a:blip>
          <a:srcRect/>
          <a:stretch>
            <a:fillRect/>
          </a:stretch>
        </p:blipFill>
        <p:spPr bwMode="auto">
          <a:xfrm rot="8771">
            <a:off x="6138189" y="1522709"/>
            <a:ext cx="2846239" cy="382824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FC76437-C07F-44F8-805D-E62E0C675DFA}"/>
              </a:ext>
            </a:extLst>
          </p:cNvPr>
          <p:cNvSpPr>
            <a:spLocks noGrp="1"/>
          </p:cNvSpPr>
          <p:nvPr>
            <p:ph type="sldNum" sz="quarter" idx="4"/>
          </p:nvPr>
        </p:nvSpPr>
        <p:spPr>
          <a:xfrm>
            <a:off x="6878282" y="6373673"/>
            <a:ext cx="2057400" cy="365125"/>
          </a:xfrm>
        </p:spPr>
        <p:txBody>
          <a:bodyPr/>
          <a:lstStyle/>
          <a:p>
            <a:fld id="{3D3C4EEC-F499-4A7F-B67B-5709763315B6}" type="slidenum">
              <a:rPr lang="en-US" smtClean="0"/>
              <a:pPr/>
              <a:t>40</a:t>
            </a:fld>
            <a:endParaRPr lang="en-US" dirty="0"/>
          </a:p>
        </p:txBody>
      </p:sp>
      <p:sp>
        <p:nvSpPr>
          <p:cNvPr id="7" name="Title 1">
            <a:extLst>
              <a:ext uri="{FF2B5EF4-FFF2-40B4-BE49-F238E27FC236}">
                <a16:creationId xmlns:a16="http://schemas.microsoft.com/office/drawing/2014/main" id="{4813FEB0-8B19-4816-A7FF-C46EA0D644F0}"/>
              </a:ext>
            </a:extLst>
          </p:cNvPr>
          <p:cNvSpPr txBox="1">
            <a:spLocks/>
          </p:cNvSpPr>
          <p:nvPr/>
        </p:nvSpPr>
        <p:spPr>
          <a:xfrm>
            <a:off x="0" y="61327"/>
            <a:ext cx="9144000" cy="555936"/>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i="1" dirty="0">
                <a:solidFill>
                  <a:schemeClr val="bg1"/>
                </a:solidFill>
                <a:latin typeface="Arial Black" panose="020B0A04020102020204" pitchFamily="34" charset="0"/>
              </a:rPr>
              <a:t>Lecture on Gender Sensitization</a:t>
            </a:r>
            <a:endParaRPr lang="en-US" sz="2500" i="1" dirty="0">
              <a:solidFill>
                <a:schemeClr val="bg1"/>
              </a:solidFill>
              <a:latin typeface="Times" panose="02020603060405020304" pitchFamily="18" charset="0"/>
              <a:cs typeface="Times New Roman" pitchFamily="18" charset="0"/>
            </a:endParaRPr>
          </a:p>
        </p:txBody>
      </p:sp>
    </p:spTree>
    <p:extLst>
      <p:ext uri="{BB962C8B-B14F-4D97-AF65-F5344CB8AC3E}">
        <p14:creationId xmlns:p14="http://schemas.microsoft.com/office/powerpoint/2010/main" val="2993397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4AF42C6-D798-4047-A6D9-DE95C20E3E88}"/>
              </a:ext>
            </a:extLst>
          </p:cNvPr>
          <p:cNvPicPr>
            <a:picLocks noGrp="1" noChangeAspect="1"/>
          </p:cNvPicPr>
          <p:nvPr>
            <p:ph type="pic" idx="15"/>
          </p:nvPr>
        </p:nvPicPr>
        <p:blipFill>
          <a:blip r:embed="rId2" cstate="email">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a:ext>
            </a:extLst>
          </a:blip>
          <a:srcRect/>
          <a:stretch>
            <a:fillRect/>
          </a:stretch>
        </p:blipFill>
        <p:spPr>
          <a:xfrm>
            <a:off x="5888944" y="1608893"/>
            <a:ext cx="2730160" cy="3640213"/>
          </a:xfrm>
        </p:spPr>
      </p:pic>
      <p:pic>
        <p:nvPicPr>
          <p:cNvPr id="15" name="Picture Placeholder 14">
            <a:extLst>
              <a:ext uri="{FF2B5EF4-FFF2-40B4-BE49-F238E27FC236}">
                <a16:creationId xmlns:a16="http://schemas.microsoft.com/office/drawing/2014/main" id="{8B10E8D4-4FA2-4BB9-B952-D18D9ECD932B}"/>
              </a:ext>
            </a:extLst>
          </p:cNvPr>
          <p:cNvPicPr>
            <a:picLocks noGrp="1" noChangeAspect="1"/>
          </p:cNvPicPr>
          <p:nvPr>
            <p:ph type="pic" idx="17"/>
          </p:nvPr>
        </p:nvPicPr>
        <p:blipFill>
          <a:blip r:embed="rId4" cstate="email">
            <a:extLst>
              <a:ext uri="{28A0092B-C50C-407E-A947-70E740481C1C}">
                <a14:useLocalDpi xmlns:a14="http://schemas.microsoft.com/office/drawing/2010/main"/>
              </a:ext>
            </a:extLst>
          </a:blip>
          <a:srcRect/>
          <a:stretch>
            <a:fillRect/>
          </a:stretch>
        </p:blipFill>
        <p:spPr>
          <a:xfrm>
            <a:off x="3015910" y="1608893"/>
            <a:ext cx="2730159" cy="3640213"/>
          </a:xfrm>
        </p:spPr>
      </p:pic>
      <p:sp>
        <p:nvSpPr>
          <p:cNvPr id="2" name="Slide Number Placeholder 1">
            <a:extLst>
              <a:ext uri="{FF2B5EF4-FFF2-40B4-BE49-F238E27FC236}">
                <a16:creationId xmlns:a16="http://schemas.microsoft.com/office/drawing/2014/main" id="{93C6FE70-C69F-4B95-B3A8-FFA9F13A5BFB}"/>
              </a:ext>
            </a:extLst>
          </p:cNvPr>
          <p:cNvSpPr>
            <a:spLocks noGrp="1"/>
          </p:cNvSpPr>
          <p:nvPr>
            <p:ph type="sldNum" sz="quarter" idx="4"/>
          </p:nvPr>
        </p:nvSpPr>
        <p:spPr/>
        <p:txBody>
          <a:bodyPr/>
          <a:lstStyle/>
          <a:p>
            <a:fld id="{3D3C4EEC-F499-4A7F-B67B-5709763315B6}" type="slidenum">
              <a:rPr lang="en-US" smtClean="0"/>
              <a:pPr/>
              <a:t>41</a:t>
            </a:fld>
            <a:endParaRPr lang="en-US" dirty="0"/>
          </a:p>
        </p:txBody>
      </p:sp>
      <p:pic>
        <p:nvPicPr>
          <p:cNvPr id="17" name="Picture Placeholder 16">
            <a:extLst>
              <a:ext uri="{FF2B5EF4-FFF2-40B4-BE49-F238E27FC236}">
                <a16:creationId xmlns:a16="http://schemas.microsoft.com/office/drawing/2014/main" id="{9910808C-DD94-4F84-8BD4-0909D21953A7}"/>
              </a:ext>
            </a:extLst>
          </p:cNvPr>
          <p:cNvPicPr>
            <a:picLocks noGrp="1" noChangeAspect="1"/>
          </p:cNvPicPr>
          <p:nvPr>
            <p:ph type="pic" idx="18"/>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42875" y="1608893"/>
            <a:ext cx="2730160" cy="3640213"/>
          </a:xfrm>
        </p:spPr>
      </p:pic>
      <p:sp>
        <p:nvSpPr>
          <p:cNvPr id="12" name="Title 17">
            <a:extLst>
              <a:ext uri="{FF2B5EF4-FFF2-40B4-BE49-F238E27FC236}">
                <a16:creationId xmlns:a16="http://schemas.microsoft.com/office/drawing/2014/main" id="{2EBB81D5-D7A7-4529-AFBF-ABA435A7897F}"/>
              </a:ext>
            </a:extLst>
          </p:cNvPr>
          <p:cNvSpPr txBox="1">
            <a:spLocks/>
          </p:cNvSpPr>
          <p:nvPr/>
        </p:nvSpPr>
        <p:spPr>
          <a:xfrm rot="16200000">
            <a:off x="-5300450" y="1928317"/>
            <a:ext cx="8911687" cy="61847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solidFill>
                  <a:schemeClr val="bg1"/>
                </a:solidFill>
                <a:latin typeface="Arial Black" panose="020B0A04020102020204" pitchFamily="34" charset="0"/>
              </a:rPr>
              <a:t>       </a:t>
            </a:r>
            <a:r>
              <a:rPr lang="en-US" sz="2000" dirty="0">
                <a:solidFill>
                  <a:schemeClr val="bg2">
                    <a:lumMod val="90000"/>
                  </a:schemeClr>
                </a:solidFill>
                <a:latin typeface="Arial Black" panose="020B0A04020102020204" pitchFamily="34" charset="0"/>
              </a:rPr>
              <a:t>Celebration of National Science Day</a:t>
            </a:r>
            <a:r>
              <a:rPr lang="en-US" sz="2000" dirty="0">
                <a:solidFill>
                  <a:schemeClr val="bg1"/>
                </a:solidFill>
                <a:latin typeface="Arial Black" panose="020B0A04020102020204" pitchFamily="34" charset="0"/>
              </a:rPr>
              <a:t> </a:t>
            </a:r>
          </a:p>
        </p:txBody>
      </p:sp>
      <p:sp>
        <p:nvSpPr>
          <p:cNvPr id="7" name="Title 1">
            <a:extLst>
              <a:ext uri="{FF2B5EF4-FFF2-40B4-BE49-F238E27FC236}">
                <a16:creationId xmlns:a16="http://schemas.microsoft.com/office/drawing/2014/main" id="{F39AAFC0-BA18-4334-A5F3-689D5ED63A0C}"/>
              </a:ext>
            </a:extLst>
          </p:cNvPr>
          <p:cNvSpPr txBox="1">
            <a:spLocks/>
          </p:cNvSpPr>
          <p:nvPr/>
        </p:nvSpPr>
        <p:spPr>
          <a:xfrm>
            <a:off x="0" y="61327"/>
            <a:ext cx="9144000" cy="555936"/>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i="1" dirty="0">
                <a:solidFill>
                  <a:schemeClr val="bg1"/>
                </a:solidFill>
                <a:latin typeface="Arial Black" panose="020B0A04020102020204" pitchFamily="34" charset="0"/>
                <a:cs typeface="Times New Roman" pitchFamily="18" charset="0"/>
              </a:rPr>
              <a:t>National Science Day Celebration</a:t>
            </a:r>
            <a:endParaRPr lang="en-US" sz="2500" i="1" dirty="0">
              <a:solidFill>
                <a:schemeClr val="bg1"/>
              </a:solidFill>
              <a:latin typeface="Times" panose="02020603060405020304" pitchFamily="18" charset="0"/>
              <a:cs typeface="Times New Roman" pitchFamily="18" charset="0"/>
            </a:endParaRPr>
          </a:p>
        </p:txBody>
      </p:sp>
    </p:spTree>
    <p:extLst>
      <p:ext uri="{BB962C8B-B14F-4D97-AF65-F5344CB8AC3E}">
        <p14:creationId xmlns:p14="http://schemas.microsoft.com/office/powerpoint/2010/main" val="3927545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E:\Programm List &amp; Photo\20.04.2018 State Level Koushal Compitition\IMG_20180420_110821.jpg"/>
          <p:cNvPicPr>
            <a:picLocks noGrp="1" noChangeAspect="1" noChangeArrowheads="1"/>
          </p:cNvPicPr>
          <p:nvPr>
            <p:ph type="pic" idx="15"/>
          </p:nvPr>
        </p:nvPicPr>
        <p:blipFill>
          <a:blip r:embed="rId2" cstate="email">
            <a:extLst>
              <a:ext uri="{28A0092B-C50C-407E-A947-70E740481C1C}">
                <a14:useLocalDpi xmlns:a14="http://schemas.microsoft.com/office/drawing/2010/main"/>
              </a:ext>
            </a:extLst>
          </a:blip>
          <a:srcRect/>
          <a:stretch>
            <a:fillRect/>
          </a:stretch>
        </p:blipFill>
        <p:spPr bwMode="auto">
          <a:xfrm rot="8771">
            <a:off x="107624" y="1997303"/>
            <a:ext cx="2610113" cy="3510649"/>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Programm List &amp; Photo\20.04.2018 State Level Koushal Compitition\IMG_20180420_111007.jpg"/>
          <p:cNvPicPr>
            <a:picLocks noGrp="1" noChangeAspect="1" noChangeArrowheads="1"/>
          </p:cNvPicPr>
          <p:nvPr>
            <p:ph type="pic" idx="16"/>
          </p:nvPr>
        </p:nvPicPr>
        <p:blipFill>
          <a:blip r:embed="rId3" cstate="email">
            <a:extLst>
              <a:ext uri="{28A0092B-C50C-407E-A947-70E740481C1C}">
                <a14:useLocalDpi xmlns:a14="http://schemas.microsoft.com/office/drawing/2010/main"/>
              </a:ext>
            </a:extLst>
          </a:blip>
          <a:srcRect/>
          <a:stretch>
            <a:fillRect/>
          </a:stretch>
        </p:blipFill>
        <p:spPr bwMode="auto">
          <a:xfrm rot="8771">
            <a:off x="3221356" y="1997302"/>
            <a:ext cx="2610113" cy="351064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Programm List &amp; Photo\20.04.2018 State Level Koushal Compitition\IMG_20180420_111045.jpg"/>
          <p:cNvPicPr>
            <a:picLocks noGrp="1" noChangeAspect="1" noChangeArrowheads="1"/>
          </p:cNvPicPr>
          <p:nvPr>
            <p:ph type="pic" idx="17"/>
          </p:nvPr>
        </p:nvPicPr>
        <p:blipFill>
          <a:blip r:embed="rId4" cstate="email">
            <a:extLst>
              <a:ext uri="{28A0092B-C50C-407E-A947-70E740481C1C}">
                <a14:useLocalDpi xmlns:a14="http://schemas.microsoft.com/office/drawing/2010/main"/>
              </a:ext>
            </a:extLst>
          </a:blip>
          <a:srcRect/>
          <a:stretch>
            <a:fillRect/>
          </a:stretch>
        </p:blipFill>
        <p:spPr bwMode="auto">
          <a:xfrm rot="8771">
            <a:off x="6321095" y="1997301"/>
            <a:ext cx="2610113" cy="3510649"/>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7">
            <a:extLst>
              <a:ext uri="{FF2B5EF4-FFF2-40B4-BE49-F238E27FC236}">
                <a16:creationId xmlns:a16="http://schemas.microsoft.com/office/drawing/2014/main" id="{2EBB81D5-D7A7-4529-AFBF-ABA435A7897F}"/>
              </a:ext>
            </a:extLst>
          </p:cNvPr>
          <p:cNvSpPr>
            <a:spLocks noGrp="1"/>
          </p:cNvSpPr>
          <p:nvPr>
            <p:ph type="title"/>
          </p:nvPr>
        </p:nvSpPr>
        <p:spPr>
          <a:xfrm>
            <a:off x="0" y="38177"/>
            <a:ext cx="9144000" cy="547194"/>
          </a:xfrm>
          <a:solidFill>
            <a:schemeClr val="accent2">
              <a:lumMod val="75000"/>
            </a:schemeClr>
          </a:solidFill>
        </p:spPr>
        <p:txBody>
          <a:bodyPr>
            <a:noAutofit/>
          </a:bodyPr>
          <a:lstStyle/>
          <a:p>
            <a:pPr algn="ctr"/>
            <a:r>
              <a:rPr lang="en-US" sz="2600" dirty="0">
                <a:solidFill>
                  <a:schemeClr val="bg1"/>
                </a:solidFill>
                <a:latin typeface="Arial Black" panose="020B0A04020102020204" pitchFamily="34" charset="0"/>
              </a:rPr>
              <a:t>State Level Kaushal Vikash Competition </a:t>
            </a:r>
          </a:p>
        </p:txBody>
      </p:sp>
      <p:sp>
        <p:nvSpPr>
          <p:cNvPr id="2" name="Slide Number Placeholder 1">
            <a:extLst>
              <a:ext uri="{FF2B5EF4-FFF2-40B4-BE49-F238E27FC236}">
                <a16:creationId xmlns:a16="http://schemas.microsoft.com/office/drawing/2014/main" id="{2FC76437-C07F-44F8-805D-E62E0C675DFA}"/>
              </a:ext>
            </a:extLst>
          </p:cNvPr>
          <p:cNvSpPr>
            <a:spLocks noGrp="1"/>
          </p:cNvSpPr>
          <p:nvPr>
            <p:ph type="sldNum" sz="quarter" idx="4"/>
          </p:nvPr>
        </p:nvSpPr>
        <p:spPr/>
        <p:txBody>
          <a:bodyPr/>
          <a:lstStyle/>
          <a:p>
            <a:fld id="{3D3C4EEC-F499-4A7F-B67B-5709763315B6}" type="slidenum">
              <a:rPr lang="en-US" smtClean="0"/>
              <a:pPr/>
              <a:t>42</a:t>
            </a:fld>
            <a:endParaRPr lang="en-US" dirty="0"/>
          </a:p>
        </p:txBody>
      </p:sp>
    </p:spTree>
    <p:extLst>
      <p:ext uri="{BB962C8B-B14F-4D97-AF65-F5344CB8AC3E}">
        <p14:creationId xmlns:p14="http://schemas.microsoft.com/office/powerpoint/2010/main" val="511786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7F30B1-345E-4315-9446-F1300E86D063}"/>
              </a:ext>
            </a:extLst>
          </p:cNvPr>
          <p:cNvSpPr>
            <a:spLocks noGrp="1"/>
          </p:cNvSpPr>
          <p:nvPr>
            <p:ph type="sldNum" sz="quarter" idx="4"/>
          </p:nvPr>
        </p:nvSpPr>
        <p:spPr/>
        <p:txBody>
          <a:bodyPr/>
          <a:lstStyle/>
          <a:p>
            <a:fld id="{3D3C4EEC-F499-4A7F-B67B-5709763315B6}" type="slidenum">
              <a:rPr lang="en-US" smtClean="0"/>
              <a:pPr/>
              <a:t>43</a:t>
            </a:fld>
            <a:endParaRPr lang="en-US" dirty="0"/>
          </a:p>
        </p:txBody>
      </p:sp>
      <p:sp>
        <p:nvSpPr>
          <p:cNvPr id="3" name="Picture Placeholder 2">
            <a:extLst>
              <a:ext uri="{FF2B5EF4-FFF2-40B4-BE49-F238E27FC236}">
                <a16:creationId xmlns:a16="http://schemas.microsoft.com/office/drawing/2014/main" id="{B653B95F-DDF1-460C-8AB8-93AB419B45C1}"/>
              </a:ext>
            </a:extLst>
          </p:cNvPr>
          <p:cNvSpPr>
            <a:spLocks noGrp="1"/>
          </p:cNvSpPr>
          <p:nvPr>
            <p:ph type="pic" idx="23"/>
          </p:nvPr>
        </p:nvSpPr>
        <p:spPr/>
      </p:sp>
      <p:pic>
        <p:nvPicPr>
          <p:cNvPr id="10244" name="Picture 4" descr="E:\Programm List &amp; Photo\20.04.2018 Quiz Competition\IMG-20180420-WA0028.jpg"/>
          <p:cNvPicPr>
            <a:picLocks noGrp="1" noChangeAspect="1" noChangeArrowheads="1"/>
          </p:cNvPicPr>
          <p:nvPr>
            <p:ph type="pic" idx="15"/>
          </p:nvPr>
        </p:nvPicPr>
        <p:blipFill rotWithShape="1">
          <a:blip r:embed="rId2" cstate="email">
            <a:extLst>
              <a:ext uri="{28A0092B-C50C-407E-A947-70E740481C1C}">
                <a14:useLocalDpi xmlns:a14="http://schemas.microsoft.com/office/drawing/2010/main"/>
              </a:ext>
            </a:extLst>
          </a:blip>
          <a:srcRect/>
          <a:stretch/>
        </p:blipFill>
        <p:spPr bwMode="auto">
          <a:xfrm rot="8771">
            <a:off x="1917436" y="1706667"/>
            <a:ext cx="4546640" cy="503200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E:\Programm List &amp; Photo\20.04.2018 Quiz Competition\IMG-20180420-WA0030.jpg"/>
          <p:cNvPicPr>
            <a:picLocks noGrp="1" noChangeAspect="1" noChangeArrowheads="1"/>
          </p:cNvPicPr>
          <p:nvPr>
            <p:ph type="pic" idx="22"/>
          </p:nvPr>
        </p:nvPicPr>
        <p:blipFill>
          <a:blip r:embed="rId3" cstate="email">
            <a:extLst>
              <a:ext uri="{BEBA8EAE-BF5A-486C-A8C5-ECC9F3942E4B}">
                <a14:imgProps xmlns:a14="http://schemas.microsoft.com/office/drawing/2010/main">
                  <a14:imgLayer r:embed="rId4">
                    <a14:imgEffect>
                      <a14:brightnessContrast bright="26000"/>
                    </a14:imgEffect>
                  </a14:imgLayer>
                </a14:imgProps>
              </a:ext>
              <a:ext uri="{28A0092B-C50C-407E-A947-70E740481C1C}">
                <a14:useLocalDpi xmlns:a14="http://schemas.microsoft.com/office/drawing/2010/main"/>
              </a:ext>
            </a:extLst>
          </a:blip>
          <a:srcRect/>
          <a:stretch>
            <a:fillRect/>
          </a:stretch>
        </p:blipFill>
        <p:spPr bwMode="auto">
          <a:xfrm>
            <a:off x="6464945" y="2970722"/>
            <a:ext cx="2613037" cy="3768076"/>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E:\Programm List &amp; Photo\20.04.2018 Quiz Competition\IMG-20180420-WA0029.jpg"/>
          <p:cNvPicPr>
            <a:picLocks noGrp="1" noChangeAspect="1" noChangeArrowheads="1"/>
          </p:cNvPicPr>
          <p:nvPr>
            <p:ph type="pic" idx="21"/>
          </p:nvPr>
        </p:nvPicPr>
        <p:blipFill>
          <a:blip r:embed="rId5" cstate="email">
            <a:extLst>
              <a:ext uri="{28A0092B-C50C-407E-A947-70E740481C1C}">
                <a14:useLocalDpi xmlns:a14="http://schemas.microsoft.com/office/drawing/2010/main"/>
              </a:ext>
            </a:extLst>
          </a:blip>
          <a:srcRect/>
          <a:stretch>
            <a:fillRect/>
          </a:stretch>
        </p:blipFill>
        <p:spPr bwMode="auto">
          <a:xfrm>
            <a:off x="0" y="1592807"/>
            <a:ext cx="2613038" cy="5145991"/>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E:\Programm List &amp; Photo\20.04.2018 Quiz Competition\IMG-20180420-WA0031.jpg"/>
          <p:cNvPicPr>
            <a:picLocks noGrp="1" noChangeAspect="1" noChangeArrowheads="1"/>
          </p:cNvPicPr>
          <p:nvPr>
            <p:ph type="pic" idx="20"/>
          </p:nvPr>
        </p:nvPicPr>
        <p:blipFill rotWithShape="1">
          <a:blip r:embed="rId6" cstate="email">
            <a:extLst>
              <a:ext uri="{28A0092B-C50C-407E-A947-70E740481C1C}">
                <a14:useLocalDpi xmlns:a14="http://schemas.microsoft.com/office/drawing/2010/main"/>
              </a:ext>
            </a:extLst>
          </a:blip>
          <a:srcRect/>
          <a:stretch/>
        </p:blipFill>
        <p:spPr bwMode="auto">
          <a:xfrm>
            <a:off x="6530964" y="1559204"/>
            <a:ext cx="2547019" cy="25657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203F28-6BEC-45D5-8790-1FD11E3CEBDF}"/>
              </a:ext>
            </a:extLst>
          </p:cNvPr>
          <p:cNvSpPr txBox="1"/>
          <p:nvPr/>
        </p:nvSpPr>
        <p:spPr>
          <a:xfrm>
            <a:off x="1" y="23147"/>
            <a:ext cx="9077982" cy="1569660"/>
          </a:xfrm>
          <a:prstGeom prst="rect">
            <a:avLst/>
          </a:prstGeom>
          <a:solidFill>
            <a:schemeClr val="accent2">
              <a:lumMod val="75000"/>
            </a:schemeClr>
          </a:solidFill>
        </p:spPr>
        <p:txBody>
          <a:bodyPr wrap="square" rtlCol="0">
            <a:spAutoFit/>
          </a:bodyPr>
          <a:lstStyle/>
          <a:p>
            <a:pPr algn="ctr"/>
            <a:r>
              <a:rPr lang="en-IN" sz="3200"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125</a:t>
            </a:r>
            <a:r>
              <a:rPr lang="en-IN" sz="3200" baseline="30000"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th</a:t>
            </a:r>
            <a:r>
              <a:rPr lang="en-IN" sz="3200"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 Birth Anniversary of Prof. S. N. Bose</a:t>
            </a:r>
          </a:p>
          <a:p>
            <a:pPr algn="ctr"/>
            <a:r>
              <a:rPr lang="en-IN" sz="3200"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Lecture by Dr. </a:t>
            </a:r>
            <a:r>
              <a:rPr lang="en-IN" sz="3200" dirty="0" err="1">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Utpal</a:t>
            </a:r>
            <a:r>
              <a:rPr lang="en-IN" sz="3200"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 Roy, Prof. Physics, IIT Patna</a:t>
            </a:r>
          </a:p>
        </p:txBody>
      </p:sp>
    </p:spTree>
    <p:extLst>
      <p:ext uri="{BB962C8B-B14F-4D97-AF65-F5344CB8AC3E}">
        <p14:creationId xmlns:p14="http://schemas.microsoft.com/office/powerpoint/2010/main" val="583399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92D538F-D2F0-4B94-9F2B-06EAED50AEEF}"/>
              </a:ext>
            </a:extLst>
          </p:cNvPr>
          <p:cNvPicPr>
            <a:picLocks noGrp="1" noChangeAspect="1"/>
          </p:cNvPicPr>
          <p:nvPr>
            <p:ph type="pic" idx="15"/>
          </p:nvPr>
        </p:nvPicPr>
        <p:blipFill>
          <a:blip r:embed="rId2" cstate="email">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a:ext>
            </a:extLst>
          </a:blip>
          <a:srcRect/>
          <a:stretch>
            <a:fillRect/>
          </a:stretch>
        </p:blipFill>
        <p:spPr>
          <a:xfrm>
            <a:off x="6042970" y="1657351"/>
            <a:ext cx="2892712" cy="3856949"/>
          </a:xfrm>
        </p:spPr>
      </p:pic>
      <p:pic>
        <p:nvPicPr>
          <p:cNvPr id="9" name="Picture Placeholder 8">
            <a:extLst>
              <a:ext uri="{FF2B5EF4-FFF2-40B4-BE49-F238E27FC236}">
                <a16:creationId xmlns:a16="http://schemas.microsoft.com/office/drawing/2014/main" id="{8E75AF2F-266A-4CF9-B147-DB242D2C902D}"/>
              </a:ext>
            </a:extLst>
          </p:cNvPr>
          <p:cNvPicPr>
            <a:picLocks noGrp="1" noChangeAspect="1"/>
          </p:cNvPicPr>
          <p:nvPr>
            <p:ph type="pic" idx="17"/>
          </p:nvPr>
        </p:nvPicPr>
        <p:blipFill>
          <a:blip r:embed="rId4" cstate="email">
            <a:extLst>
              <a:ext uri="{BEBA8EAE-BF5A-486C-A8C5-ECC9F3942E4B}">
                <a14:imgProps xmlns:a14="http://schemas.microsoft.com/office/drawing/2010/main">
                  <a14:imgLayer r:embed="rId5">
                    <a14:imgEffect>
                      <a14:brightnessContrast bright="28000"/>
                    </a14:imgEffect>
                  </a14:imgLayer>
                </a14:imgProps>
              </a:ext>
              <a:ext uri="{28A0092B-C50C-407E-A947-70E740481C1C}">
                <a14:useLocalDpi xmlns:a14="http://schemas.microsoft.com/office/drawing/2010/main"/>
              </a:ext>
            </a:extLst>
          </a:blip>
          <a:srcRect/>
          <a:stretch>
            <a:fillRect/>
          </a:stretch>
        </p:blipFill>
        <p:spPr>
          <a:xfrm>
            <a:off x="3058715" y="1657351"/>
            <a:ext cx="2902197" cy="3869596"/>
          </a:xfrm>
        </p:spPr>
      </p:pic>
      <p:sp>
        <p:nvSpPr>
          <p:cNvPr id="2" name="Slide Number Placeholder 1">
            <a:extLst>
              <a:ext uri="{FF2B5EF4-FFF2-40B4-BE49-F238E27FC236}">
                <a16:creationId xmlns:a16="http://schemas.microsoft.com/office/drawing/2014/main" id="{93C6FE70-C69F-4B95-B3A8-FFA9F13A5BFB}"/>
              </a:ext>
            </a:extLst>
          </p:cNvPr>
          <p:cNvSpPr>
            <a:spLocks noGrp="1"/>
          </p:cNvSpPr>
          <p:nvPr>
            <p:ph type="sldNum" sz="quarter" idx="4"/>
          </p:nvPr>
        </p:nvSpPr>
        <p:spPr/>
        <p:txBody>
          <a:bodyPr/>
          <a:lstStyle/>
          <a:p>
            <a:fld id="{3D3C4EEC-F499-4A7F-B67B-5709763315B6}" type="slidenum">
              <a:rPr lang="en-US" smtClean="0"/>
              <a:pPr/>
              <a:t>44</a:t>
            </a:fld>
            <a:endParaRPr lang="en-US" dirty="0"/>
          </a:p>
        </p:txBody>
      </p:sp>
      <p:pic>
        <p:nvPicPr>
          <p:cNvPr id="11" name="Picture Placeholder 10">
            <a:extLst>
              <a:ext uri="{FF2B5EF4-FFF2-40B4-BE49-F238E27FC236}">
                <a16:creationId xmlns:a16="http://schemas.microsoft.com/office/drawing/2014/main" id="{024DCA5E-50C0-4AD7-97A7-19EA8F7A6C89}"/>
              </a:ext>
            </a:extLst>
          </p:cNvPr>
          <p:cNvPicPr>
            <a:picLocks noGrp="1" noChangeAspect="1"/>
          </p:cNvPicPr>
          <p:nvPr>
            <p:ph type="pic" idx="18"/>
          </p:nvPr>
        </p:nvPicPr>
        <p:blipFill>
          <a:blip r:embed="rId6" cstate="email">
            <a:extLst>
              <a:ext uri="{BEBA8EAE-BF5A-486C-A8C5-ECC9F3942E4B}">
                <a14:imgProps xmlns:a14="http://schemas.microsoft.com/office/drawing/2010/main">
                  <a14:imgLayer r:embed="rId7">
                    <a14:imgEffect>
                      <a14:brightnessContrast bright="55000" contrast="10000"/>
                    </a14:imgEffect>
                  </a14:imgLayer>
                </a14:imgProps>
              </a:ext>
              <a:ext uri="{28A0092B-C50C-407E-A947-70E740481C1C}">
                <a14:useLocalDpi xmlns:a14="http://schemas.microsoft.com/office/drawing/2010/main"/>
              </a:ext>
            </a:extLst>
          </a:blip>
          <a:srcRect/>
          <a:stretch>
            <a:fillRect/>
          </a:stretch>
        </p:blipFill>
        <p:spPr>
          <a:xfrm>
            <a:off x="-1" y="1657351"/>
            <a:ext cx="2902197" cy="3869596"/>
          </a:xfrm>
        </p:spPr>
      </p:pic>
      <p:sp>
        <p:nvSpPr>
          <p:cNvPr id="12" name="Title 17">
            <a:extLst>
              <a:ext uri="{FF2B5EF4-FFF2-40B4-BE49-F238E27FC236}">
                <a16:creationId xmlns:a16="http://schemas.microsoft.com/office/drawing/2014/main" id="{2EBB81D5-D7A7-4529-AFBF-ABA435A7897F}"/>
              </a:ext>
            </a:extLst>
          </p:cNvPr>
          <p:cNvSpPr txBox="1">
            <a:spLocks/>
          </p:cNvSpPr>
          <p:nvPr/>
        </p:nvSpPr>
        <p:spPr>
          <a:xfrm>
            <a:off x="-1" y="119203"/>
            <a:ext cx="9144002" cy="552130"/>
          </a:xfrm>
          <a:prstGeom prst="rect">
            <a:avLst/>
          </a:prstGeom>
          <a:solidFill>
            <a:schemeClr val="accent2">
              <a:lumMod val="75000"/>
            </a:schemeClr>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r>
              <a:rPr lang="en-US" sz="2800" dirty="0">
                <a:solidFill>
                  <a:schemeClr val="bg1"/>
                </a:solidFill>
                <a:latin typeface="Arial Black" panose="020B0A04020102020204" pitchFamily="34" charset="0"/>
              </a:rPr>
              <a:t>7 Days  National Workshop in Dept. of Music </a:t>
            </a:r>
          </a:p>
        </p:txBody>
      </p:sp>
    </p:spTree>
    <p:extLst>
      <p:ext uri="{BB962C8B-B14F-4D97-AF65-F5344CB8AC3E}">
        <p14:creationId xmlns:p14="http://schemas.microsoft.com/office/powerpoint/2010/main" val="2624099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CA1768-DE0C-4CB9-A402-19FE43B52BD5}"/>
              </a:ext>
            </a:extLst>
          </p:cNvPr>
          <p:cNvSpPr/>
          <p:nvPr/>
        </p:nvSpPr>
        <p:spPr>
          <a:xfrm>
            <a:off x="450054" y="2767280"/>
            <a:ext cx="8305479" cy="1354217"/>
          </a:xfrm>
          <a:prstGeom prst="rect">
            <a:avLst/>
          </a:prstGeom>
          <a:solidFill>
            <a:schemeClr val="accent2">
              <a:lumMod val="75000"/>
            </a:schemeClr>
          </a:solidFill>
        </p:spPr>
        <p:txBody>
          <a:bodyPr wrap="none" lIns="91440" tIns="45720" rIns="91440" bIns="45720">
            <a:spAutoFit/>
          </a:bodyPr>
          <a:lstStyle/>
          <a:p>
            <a:pPr algn="ctr"/>
            <a:r>
              <a:rPr lang="en-US" sz="4100" b="1" i="1" dirty="0">
                <a:solidFill>
                  <a:schemeClr val="bg1"/>
                </a:solidFill>
                <a:latin typeface="Times" panose="02020603060405020304" pitchFamily="18" charset="0"/>
              </a:rPr>
              <a:t>Criterion-III</a:t>
            </a:r>
          </a:p>
          <a:p>
            <a:pPr algn="ctr"/>
            <a:r>
              <a:rPr lang="en-IN" sz="4100" b="1" i="1" dirty="0">
                <a:solidFill>
                  <a:schemeClr val="bg1"/>
                </a:solidFill>
                <a:latin typeface="Times" panose="02020603060405020304" pitchFamily="18" charset="0"/>
              </a:rPr>
              <a:t>Research, Innovation and Extension</a:t>
            </a:r>
            <a:endParaRPr lang="en-US" sz="4100" b="1" i="1" dirty="0">
              <a:solidFill>
                <a:schemeClr val="bg1"/>
              </a:solidFill>
              <a:latin typeface="Times" panose="02020603060405020304" pitchFamily="18" charset="0"/>
            </a:endParaRPr>
          </a:p>
        </p:txBody>
      </p:sp>
    </p:spTree>
    <p:extLst>
      <p:ext uri="{BB962C8B-B14F-4D97-AF65-F5344CB8AC3E}">
        <p14:creationId xmlns:p14="http://schemas.microsoft.com/office/powerpoint/2010/main" val="3198864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 y="443403"/>
            <a:ext cx="9135681" cy="514633"/>
          </a:xfrm>
          <a:solidFill>
            <a:schemeClr val="accent2">
              <a:lumMod val="75000"/>
            </a:schemeClr>
          </a:solidFill>
        </p:spPr>
        <p:txBody>
          <a:bodyPr>
            <a:noAutofit/>
          </a:bodyPr>
          <a:lstStyle/>
          <a:p>
            <a:pPr algn="ctr"/>
            <a:r>
              <a:rPr lang="en-IN" sz="2800" b="1" i="1" dirty="0">
                <a:solidFill>
                  <a:schemeClr val="bg1"/>
                </a:solidFill>
                <a:latin typeface="Segoe UI Black" panose="020B0A02040204020203" pitchFamily="34" charset="0"/>
                <a:ea typeface="Segoe UI Black" panose="020B0A02040204020203" pitchFamily="34" charset="0"/>
              </a:rPr>
              <a:t>INITIATIVES OF IQAC</a:t>
            </a:r>
            <a:endParaRPr lang="en-US" sz="2800" i="1" dirty="0">
              <a:solidFill>
                <a:schemeClr val="bg1"/>
              </a:solidFill>
              <a:latin typeface="Segoe UI Black" panose="020B0A02040204020203" pitchFamily="34" charset="0"/>
              <a:ea typeface="Segoe UI Black" panose="020B0A02040204020203" pitchFamily="34" charset="0"/>
              <a:cs typeface="Times New Roman" pitchFamily="18" charset="0"/>
            </a:endParaRPr>
          </a:p>
        </p:txBody>
      </p:sp>
      <p:sp>
        <p:nvSpPr>
          <p:cNvPr id="6" name="Title 22">
            <a:extLst>
              <a:ext uri="{FF2B5EF4-FFF2-40B4-BE49-F238E27FC236}">
                <a16:creationId xmlns:a16="http://schemas.microsoft.com/office/drawing/2014/main" id="{06E5529B-5F74-4A42-B1C9-65B738F22E01}"/>
              </a:ext>
            </a:extLst>
          </p:cNvPr>
          <p:cNvSpPr txBox="1">
            <a:spLocks/>
          </p:cNvSpPr>
          <p:nvPr/>
        </p:nvSpPr>
        <p:spPr>
          <a:xfrm>
            <a:off x="0" y="-91724"/>
            <a:ext cx="9144000" cy="511977"/>
          </a:xfrm>
          <a:prstGeom prst="rect">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IN" sz="2800" b="1" dirty="0">
                <a:solidFill>
                  <a:schemeClr val="bg1"/>
                </a:solidFill>
                <a:latin typeface="Times" panose="02020603060405020304" pitchFamily="18" charset="0"/>
              </a:rPr>
              <a:t>Research, Innovations  And Extension</a:t>
            </a:r>
            <a:endParaRPr lang="en-US" sz="2800" dirty="0">
              <a:solidFill>
                <a:schemeClr val="bg1"/>
              </a:solidFill>
              <a:latin typeface="Times" panose="02020603060405020304"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537941646"/>
              </p:ext>
            </p:extLst>
          </p:nvPr>
        </p:nvGraphicFramePr>
        <p:xfrm>
          <a:off x="161925" y="976360"/>
          <a:ext cx="8773731" cy="5718048"/>
        </p:xfrm>
        <a:graphic>
          <a:graphicData uri="http://schemas.openxmlformats.org/drawingml/2006/table">
            <a:tbl>
              <a:tblPr firstRow="1" firstCol="1" bandRow="1"/>
              <a:tblGrid>
                <a:gridCol w="8773731">
                  <a:extLst>
                    <a:ext uri="{9D8B030D-6E8A-4147-A177-3AD203B41FA5}">
                      <a16:colId xmlns:a16="http://schemas.microsoft.com/office/drawing/2014/main" val="20000"/>
                    </a:ext>
                  </a:extLst>
                </a:gridCol>
              </a:tblGrid>
              <a:tr h="5502217">
                <a:tc>
                  <a:txBody>
                    <a:bodyPr/>
                    <a:lstStyle/>
                    <a:p>
                      <a:pPr marL="342900" marR="0" lvl="0" indent="-342900" algn="just">
                        <a:lnSpc>
                          <a:spcPct val="150000"/>
                        </a:lnSpc>
                        <a:spcBef>
                          <a:spcPts val="0"/>
                        </a:spcBef>
                        <a:spcAft>
                          <a:spcPts val="0"/>
                        </a:spcAft>
                        <a:buFont typeface="Symbol"/>
                        <a:buChar char=""/>
                        <a:tabLst>
                          <a:tab pos="762000" algn="l"/>
                        </a:tabLst>
                      </a:pPr>
                      <a:r>
                        <a:rPr lang="en-US" sz="1800" b="0" dirty="0">
                          <a:solidFill>
                            <a:schemeClr val="tx1"/>
                          </a:solidFill>
                          <a:effectLst/>
                          <a:latin typeface="Arial Black" panose="020B0A04020102090204" pitchFamily="34" charset="0"/>
                          <a:ea typeface="Times New Roman"/>
                          <a:cs typeface="Times New Roman" pitchFamily="18" charset="0"/>
                        </a:rPr>
                        <a:t>IQAC promotes faculty members to register for research programmes and Ph.D.  There is provision of  study leave for such programmes</a:t>
                      </a:r>
                    </a:p>
                    <a:p>
                      <a:pPr marL="342900" marR="0" lvl="0" indent="-342900" algn="just">
                        <a:lnSpc>
                          <a:spcPct val="150000"/>
                        </a:lnSpc>
                        <a:spcBef>
                          <a:spcPts val="0"/>
                        </a:spcBef>
                        <a:spcAft>
                          <a:spcPts val="0"/>
                        </a:spcAft>
                        <a:buFont typeface="Symbol"/>
                        <a:buChar char=""/>
                        <a:tabLst>
                          <a:tab pos="762000" algn="l"/>
                          <a:tab pos="2160270" algn="l"/>
                          <a:tab pos="2880360" algn="l"/>
                          <a:tab pos="3600450" algn="l"/>
                          <a:tab pos="4320540" algn="l"/>
                          <a:tab pos="4791075" algn="l"/>
                          <a:tab pos="5040630" algn="l"/>
                        </a:tabLst>
                      </a:pPr>
                      <a:r>
                        <a:rPr lang="en-US" sz="1800" b="0" dirty="0">
                          <a:solidFill>
                            <a:schemeClr val="tx1"/>
                          </a:solidFill>
                          <a:effectLst/>
                          <a:latin typeface="Arial Black" panose="020B0A04020102090204" pitchFamily="34" charset="0"/>
                          <a:ea typeface="Times New Roman"/>
                          <a:cs typeface="Times New Roman" pitchFamily="18" charset="0"/>
                        </a:rPr>
                        <a:t>Increase the number of Research guides and Research students</a:t>
                      </a:r>
                    </a:p>
                    <a:p>
                      <a:pPr marL="342900" marR="0" lvl="0" indent="-342900" algn="just">
                        <a:lnSpc>
                          <a:spcPct val="150000"/>
                        </a:lnSpc>
                        <a:spcBef>
                          <a:spcPts val="0"/>
                        </a:spcBef>
                        <a:spcAft>
                          <a:spcPts val="0"/>
                        </a:spcAft>
                        <a:buFont typeface="Symbol"/>
                        <a:buChar char=""/>
                        <a:tabLst>
                          <a:tab pos="762000" algn="l"/>
                        </a:tabLst>
                      </a:pPr>
                      <a:r>
                        <a:rPr lang="en-US" sz="1800" b="0" dirty="0">
                          <a:solidFill>
                            <a:schemeClr val="tx1"/>
                          </a:solidFill>
                          <a:effectLst/>
                          <a:latin typeface="Arial Black" panose="020B0A04020102090204" pitchFamily="34" charset="0"/>
                          <a:ea typeface="Times New Roman"/>
                          <a:cs typeface="Times New Roman" pitchFamily="18" charset="0"/>
                        </a:rPr>
                        <a:t>Directed the departments to submit proposals to UGC for National Seminars/ Workshops</a:t>
                      </a:r>
                    </a:p>
                    <a:p>
                      <a:pPr marL="342900" marR="673100" lvl="0" indent="-342900" algn="just">
                        <a:lnSpc>
                          <a:spcPct val="150000"/>
                        </a:lnSpc>
                        <a:spcBef>
                          <a:spcPts val="0"/>
                        </a:spcBef>
                        <a:spcAft>
                          <a:spcPts val="0"/>
                        </a:spcAft>
                        <a:buFont typeface="Symbol"/>
                        <a:buChar char=""/>
                        <a:tabLst>
                          <a:tab pos="762000" algn="l"/>
                        </a:tabLst>
                      </a:pPr>
                      <a:r>
                        <a:rPr lang="en-US" sz="1800" b="0" dirty="0">
                          <a:solidFill>
                            <a:schemeClr val="tx1"/>
                          </a:solidFill>
                          <a:effectLst/>
                          <a:latin typeface="Arial Black" panose="020B0A04020102090204" pitchFamily="34" charset="0"/>
                          <a:ea typeface="Times New Roman"/>
                          <a:cs typeface="Times New Roman" pitchFamily="18" charset="0"/>
                        </a:rPr>
                        <a:t>Encourages teachers to present and publish papers in response to 'Call for Papers'</a:t>
                      </a:r>
                    </a:p>
                    <a:p>
                      <a:pPr marL="342900" marR="673100" lvl="0" indent="-342900" algn="just">
                        <a:lnSpc>
                          <a:spcPct val="150000"/>
                        </a:lnSpc>
                        <a:spcBef>
                          <a:spcPts val="0"/>
                        </a:spcBef>
                        <a:spcAft>
                          <a:spcPts val="0"/>
                        </a:spcAft>
                        <a:buFont typeface="Symbol"/>
                        <a:buChar char=""/>
                        <a:tabLst>
                          <a:tab pos="762000" algn="l"/>
                        </a:tabLst>
                      </a:pPr>
                      <a:r>
                        <a:rPr lang="en-US" sz="1800" b="0" dirty="0">
                          <a:solidFill>
                            <a:schemeClr val="tx1"/>
                          </a:solidFill>
                          <a:effectLst/>
                          <a:latin typeface="Arial Black" panose="020B0A04020102090204" pitchFamily="34" charset="0"/>
                          <a:ea typeface="Times New Roman"/>
                          <a:cs typeface="Times New Roman" pitchFamily="18" charset="0"/>
                        </a:rPr>
                        <a:t>Facilitates the function of well-equipped research laboratories in various departments that aids in the projects of U.G and P.G</a:t>
                      </a:r>
                    </a:p>
                    <a:p>
                      <a:pPr marL="342900" marR="0" lvl="0" indent="-342900" algn="just">
                        <a:lnSpc>
                          <a:spcPct val="150000"/>
                        </a:lnSpc>
                        <a:spcBef>
                          <a:spcPts val="0"/>
                        </a:spcBef>
                        <a:spcAft>
                          <a:spcPts val="0"/>
                        </a:spcAft>
                        <a:buFont typeface="Symbol"/>
                        <a:buChar char=""/>
                        <a:tabLst>
                          <a:tab pos="762000" algn="l"/>
                        </a:tabLst>
                      </a:pPr>
                      <a:r>
                        <a:rPr lang="en-US" sz="1800" b="0" dirty="0">
                          <a:solidFill>
                            <a:schemeClr val="tx1"/>
                          </a:solidFill>
                          <a:effectLst/>
                          <a:latin typeface="Arial Black" panose="020B0A04020102090204" pitchFamily="34" charset="0"/>
                          <a:ea typeface="Times New Roman"/>
                          <a:cs typeface="Times New Roman" pitchFamily="18" charset="0"/>
                        </a:rPr>
                        <a:t>Aided in the Orientation programmes conducted by library for students</a:t>
                      </a:r>
                    </a:p>
                    <a:p>
                      <a:pPr marL="342900" marR="0" lvl="0" indent="-342900" algn="just">
                        <a:lnSpc>
                          <a:spcPct val="150000"/>
                        </a:lnSpc>
                        <a:spcBef>
                          <a:spcPts val="0"/>
                        </a:spcBef>
                        <a:spcAft>
                          <a:spcPts val="0"/>
                        </a:spcAft>
                        <a:buFont typeface="Symbol"/>
                        <a:buChar char=""/>
                        <a:tabLst>
                          <a:tab pos="762000" algn="l"/>
                        </a:tabLst>
                      </a:pPr>
                      <a:r>
                        <a:rPr lang="en-US" sz="1800" b="0" dirty="0">
                          <a:solidFill>
                            <a:schemeClr val="tx1"/>
                          </a:solidFill>
                          <a:effectLst/>
                          <a:latin typeface="Arial Black" panose="020B0A04020102090204" pitchFamily="34" charset="0"/>
                          <a:ea typeface="Times New Roman"/>
                          <a:cs typeface="Times New Roman" pitchFamily="18" charset="0"/>
                        </a:rPr>
                        <a:t>Facilitated Journal review programme through Library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31575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4406"/>
            <a:ext cx="9143999" cy="511978"/>
          </a:xfrm>
          <a:solidFill>
            <a:schemeClr val="accent2">
              <a:lumMod val="75000"/>
            </a:schemeClr>
          </a:solidFill>
        </p:spPr>
        <p:txBody>
          <a:bodyPr>
            <a:normAutofit/>
          </a:bodyPr>
          <a:lstStyle/>
          <a:p>
            <a:pPr algn="ctr"/>
            <a:r>
              <a:rPr lang="en-US" sz="2600" dirty="0">
                <a:solidFill>
                  <a:schemeClr val="bg1"/>
                </a:solidFill>
                <a:latin typeface="Arial Black" panose="020B0A04020102020204" pitchFamily="34" charset="0"/>
                <a:cs typeface="Times New Roman" pitchFamily="18" charset="0"/>
              </a:rPr>
              <a:t>RESEARCH PROGRAMME </a:t>
            </a:r>
          </a:p>
        </p:txBody>
      </p:sp>
      <p:graphicFrame>
        <p:nvGraphicFramePr>
          <p:cNvPr id="4" name="Table 3"/>
          <p:cNvGraphicFramePr>
            <a:graphicFrameLocks noGrp="1"/>
          </p:cNvGraphicFramePr>
          <p:nvPr>
            <p:extLst>
              <p:ext uri="{D42A27DB-BD31-4B8C-83A1-F6EECF244321}">
                <p14:modId xmlns:p14="http://schemas.microsoft.com/office/powerpoint/2010/main" val="4054976395"/>
              </p:ext>
            </p:extLst>
          </p:nvPr>
        </p:nvGraphicFramePr>
        <p:xfrm>
          <a:off x="190500" y="1219201"/>
          <a:ext cx="8753475" cy="4943474"/>
        </p:xfrm>
        <a:graphic>
          <a:graphicData uri="http://schemas.openxmlformats.org/drawingml/2006/table">
            <a:tbl>
              <a:tblPr>
                <a:tableStyleId>{1E171933-4619-4E11-9A3F-F7608DF75F80}</a:tableStyleId>
              </a:tblPr>
              <a:tblGrid>
                <a:gridCol w="3448050">
                  <a:extLst>
                    <a:ext uri="{9D8B030D-6E8A-4147-A177-3AD203B41FA5}">
                      <a16:colId xmlns:a16="http://schemas.microsoft.com/office/drawing/2014/main" val="20000"/>
                    </a:ext>
                  </a:extLst>
                </a:gridCol>
                <a:gridCol w="979755">
                  <a:extLst>
                    <a:ext uri="{9D8B030D-6E8A-4147-A177-3AD203B41FA5}">
                      <a16:colId xmlns:a16="http://schemas.microsoft.com/office/drawing/2014/main" val="20001"/>
                    </a:ext>
                  </a:extLst>
                </a:gridCol>
                <a:gridCol w="1092490">
                  <a:extLst>
                    <a:ext uri="{9D8B030D-6E8A-4147-A177-3AD203B41FA5}">
                      <a16:colId xmlns:a16="http://schemas.microsoft.com/office/drawing/2014/main" val="20002"/>
                    </a:ext>
                  </a:extLst>
                </a:gridCol>
                <a:gridCol w="1061129">
                  <a:extLst>
                    <a:ext uri="{9D8B030D-6E8A-4147-A177-3AD203B41FA5}">
                      <a16:colId xmlns:a16="http://schemas.microsoft.com/office/drawing/2014/main" val="20003"/>
                    </a:ext>
                  </a:extLst>
                </a:gridCol>
                <a:gridCol w="1212432">
                  <a:extLst>
                    <a:ext uri="{9D8B030D-6E8A-4147-A177-3AD203B41FA5}">
                      <a16:colId xmlns:a16="http://schemas.microsoft.com/office/drawing/2014/main" val="20004"/>
                    </a:ext>
                  </a:extLst>
                </a:gridCol>
                <a:gridCol w="959619">
                  <a:extLst>
                    <a:ext uri="{9D8B030D-6E8A-4147-A177-3AD203B41FA5}">
                      <a16:colId xmlns:a16="http://schemas.microsoft.com/office/drawing/2014/main" val="20005"/>
                    </a:ext>
                  </a:extLst>
                </a:gridCol>
              </a:tblGrid>
              <a:tr h="446944">
                <a:tc gridSpan="6">
                  <a:txBody>
                    <a:bodyPr/>
                    <a:lstStyle/>
                    <a:p>
                      <a:pPr algn="ctr" fontAlgn="ctr"/>
                      <a:r>
                        <a:rPr lang="en-US" sz="1400" b="1" u="none" strike="noStrike" dirty="0">
                          <a:solidFill>
                            <a:schemeClr val="tx1"/>
                          </a:solidFill>
                          <a:effectLst/>
                          <a:latin typeface="Arial" panose="020B0604020202020204" pitchFamily="34" charset="0"/>
                          <a:cs typeface="Arial" panose="020B0604020202020204" pitchFamily="34" charset="0"/>
                        </a:rPr>
                        <a:t>Present Research Study by Dr. Pushplata Kumari</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94625">
                <a:tc>
                  <a:txBody>
                    <a:bodyPr/>
                    <a:lstStyle/>
                    <a:p>
                      <a:pPr algn="ctr" fontAlgn="ctr"/>
                      <a:r>
                        <a:rPr lang="en-US" sz="1400" b="1" u="none" strike="noStrike" dirty="0">
                          <a:solidFill>
                            <a:schemeClr val="tx1"/>
                          </a:solidFill>
                          <a:effectLst/>
                          <a:latin typeface="Arial" panose="020B0604020202020204" pitchFamily="34" charset="0"/>
                          <a:cs typeface="Arial" panose="020B0604020202020204" pitchFamily="34" charset="0"/>
                        </a:rPr>
                        <a:t>Title of the project</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400" b="1" u="none" strike="noStrike" dirty="0">
                          <a:solidFill>
                            <a:schemeClr val="tx1"/>
                          </a:solidFill>
                          <a:effectLst/>
                          <a:latin typeface="Arial" panose="020B0604020202020204" pitchFamily="34" charset="0"/>
                          <a:cs typeface="Arial" panose="020B0604020202020204" pitchFamily="34" charset="0"/>
                        </a:rPr>
                        <a:t>Duration</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400" b="1" u="none" strike="noStrike" dirty="0">
                          <a:solidFill>
                            <a:schemeClr val="tx1"/>
                          </a:solidFill>
                          <a:effectLst/>
                          <a:latin typeface="Arial" panose="020B0604020202020204" pitchFamily="34" charset="0"/>
                          <a:cs typeface="Arial" panose="020B0604020202020204" pitchFamily="34" charset="0"/>
                        </a:rPr>
                        <a:t>Sponsored / funded by institution</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400" b="1" u="none" strike="noStrike" dirty="0">
                          <a:solidFill>
                            <a:schemeClr val="tx1"/>
                          </a:solidFill>
                          <a:effectLst/>
                          <a:latin typeface="Arial" panose="020B0604020202020204" pitchFamily="34" charset="0"/>
                          <a:cs typeface="Arial" panose="020B0604020202020204" pitchFamily="34" charset="0"/>
                        </a:rPr>
                        <a:t>Year of Completion</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400" b="1" u="none" strike="noStrike" dirty="0">
                          <a:solidFill>
                            <a:schemeClr val="tx1"/>
                          </a:solidFill>
                          <a:effectLst/>
                          <a:latin typeface="Arial" panose="020B0604020202020204" pitchFamily="34" charset="0"/>
                          <a:cs typeface="Arial" panose="020B0604020202020204" pitchFamily="34" charset="0"/>
                        </a:rPr>
                        <a:t>Budget Sanctioned</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400" b="1" u="none" strike="noStrike" dirty="0">
                          <a:solidFill>
                            <a:schemeClr val="tx1"/>
                          </a:solidFill>
                          <a:effectLst/>
                          <a:latin typeface="Arial" panose="020B0604020202020204" pitchFamily="34" charset="0"/>
                          <a:cs typeface="Arial" panose="020B0604020202020204" pitchFamily="34" charset="0"/>
                        </a:rPr>
                        <a:t>Report submitted / year</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1"/>
                  </a:ext>
                </a:extLst>
              </a:tr>
              <a:tr h="3101905">
                <a:tc>
                  <a:txBody>
                    <a:bodyPr/>
                    <a:lstStyle/>
                    <a:p>
                      <a:pPr marL="92075" indent="0" algn="just" defTabSz="868363" fontAlgn="ctr"/>
                      <a:r>
                        <a:rPr lang="en-US" sz="1400" u="none" strike="noStrike" dirty="0">
                          <a:solidFill>
                            <a:schemeClr val="tx1"/>
                          </a:solidFill>
                          <a:effectLst/>
                          <a:latin typeface="Arial" panose="020B0604020202020204" pitchFamily="34" charset="0"/>
                          <a:cs typeface="Arial" panose="020B0604020202020204" pitchFamily="34" charset="0"/>
                        </a:rPr>
                        <a:t>M</a:t>
                      </a:r>
                      <a:r>
                        <a:rPr lang="en-US" sz="1600" b="1" u="none" strike="noStrike" dirty="0">
                          <a:solidFill>
                            <a:schemeClr val="tx1"/>
                          </a:solidFill>
                          <a:effectLst/>
                          <a:latin typeface="Arial" panose="020B0604020202020204" pitchFamily="34" charset="0"/>
                          <a:cs typeface="Arial" panose="020B0604020202020204" pitchFamily="34" charset="0"/>
                        </a:rPr>
                        <a:t>inor Research Project- “A Study on Assessing the Awareness Level of Women and Adolescent Girls towards Criminal Law (Amendment) Act, 2013 and Sensitivity of Bureaucracy in its Effective Implementation”</a:t>
                      </a:r>
                    </a:p>
                    <a:p>
                      <a:pPr algn="just" fontAlgn="ct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en-US" sz="1400" b="1" u="none" strike="noStrike" dirty="0">
                          <a:solidFill>
                            <a:schemeClr val="tx1"/>
                          </a:solidFill>
                          <a:effectLst/>
                          <a:latin typeface="Arial" panose="020B0604020202020204" pitchFamily="34" charset="0"/>
                          <a:cs typeface="Arial" panose="020B0604020202020204" pitchFamily="34" charset="0"/>
                        </a:rPr>
                        <a:t>2018-2019</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400" b="1" u="none" strike="noStrike" dirty="0">
                          <a:solidFill>
                            <a:schemeClr val="tx1"/>
                          </a:solidFill>
                          <a:effectLst/>
                          <a:latin typeface="Arial" panose="020B0604020202020204" pitchFamily="34" charset="0"/>
                          <a:cs typeface="Arial" panose="020B0604020202020204" pitchFamily="34" charset="0"/>
                        </a:rPr>
                        <a:t>ICSSR, New Delhi</a:t>
                      </a:r>
                    </a:p>
                    <a:p>
                      <a:pPr algn="ctr" fontAlgn="ct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en-US" sz="1400" b="1" u="none" strike="noStrike" dirty="0">
                          <a:solidFill>
                            <a:schemeClr val="tx1"/>
                          </a:solidFill>
                          <a:effectLst/>
                          <a:latin typeface="Arial" panose="020B0604020202020204" pitchFamily="34" charset="0"/>
                          <a:cs typeface="Arial" panose="020B0604020202020204" pitchFamily="34" charset="0"/>
                        </a:rPr>
                        <a:t>On Process</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en-US" sz="1400" b="1" u="none" strike="noStrike" dirty="0">
                          <a:solidFill>
                            <a:schemeClr val="tx1"/>
                          </a:solidFill>
                          <a:effectLst/>
                          <a:latin typeface="Arial" panose="020B0604020202020204" pitchFamily="34" charset="0"/>
                          <a:cs typeface="Arial" panose="020B0604020202020204" pitchFamily="34" charset="0"/>
                        </a:rPr>
                        <a:t>2,10,000.00</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en-US" sz="1400" b="1" i="0" u="none" strike="noStrike" dirty="0">
                          <a:solidFill>
                            <a:schemeClr val="tx1"/>
                          </a:solidFill>
                          <a:effectLst/>
                          <a:latin typeface="Arial" panose="020B0604020202020204" pitchFamily="34" charset="0"/>
                          <a:cs typeface="Arial" panose="020B0604020202020204" pitchFamily="34" charset="0"/>
                        </a:rPr>
                        <a:t>On going</a:t>
                      </a: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itle 22">
            <a:extLst>
              <a:ext uri="{FF2B5EF4-FFF2-40B4-BE49-F238E27FC236}">
                <a16:creationId xmlns:a16="http://schemas.microsoft.com/office/drawing/2014/main" id="{F69EB2D9-6063-4E5B-95AD-CD6C145B8094}"/>
              </a:ext>
            </a:extLst>
          </p:cNvPr>
          <p:cNvSpPr txBox="1">
            <a:spLocks/>
          </p:cNvSpPr>
          <p:nvPr/>
        </p:nvSpPr>
        <p:spPr>
          <a:xfrm>
            <a:off x="0" y="35888"/>
            <a:ext cx="9143999" cy="511977"/>
          </a:xfrm>
          <a:prstGeom prst="rect">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IN" sz="2400" b="1" dirty="0">
                <a:solidFill>
                  <a:schemeClr val="bg1"/>
                </a:solidFill>
                <a:latin typeface="Times" panose="02020603060405020304" pitchFamily="18" charset="0"/>
              </a:rPr>
              <a:t>Research, Innovations  And Extension</a:t>
            </a:r>
            <a:endParaRPr lang="en-US" sz="2400" dirty="0">
              <a:solidFill>
                <a:schemeClr val="bg1"/>
              </a:solidFill>
              <a:latin typeface="Times" panose="02020603060405020304" pitchFamily="18" charset="0"/>
              <a:cs typeface="Times New Roman" pitchFamily="18" charset="0"/>
            </a:endParaRPr>
          </a:p>
        </p:txBody>
      </p:sp>
    </p:spTree>
    <p:extLst>
      <p:ext uri="{BB962C8B-B14F-4D97-AF65-F5344CB8AC3E}">
        <p14:creationId xmlns:p14="http://schemas.microsoft.com/office/powerpoint/2010/main" val="61912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6004"/>
            <a:ext cx="9144000" cy="496657"/>
          </a:xfrm>
          <a:solidFill>
            <a:schemeClr val="accent2">
              <a:lumMod val="75000"/>
            </a:schemeClr>
          </a:solidFill>
        </p:spPr>
        <p:txBody>
          <a:bodyPr>
            <a:normAutofit fontScale="90000"/>
          </a:bodyPr>
          <a:lstStyle/>
          <a:p>
            <a:pPr algn="ctr"/>
            <a:r>
              <a:rPr lang="en-US" sz="3100" dirty="0">
                <a:solidFill>
                  <a:schemeClr val="bg1"/>
                </a:solidFill>
                <a:latin typeface="Arial Black" panose="020B0A04020102020204" pitchFamily="34" charset="0"/>
                <a:cs typeface="Times New Roman" pitchFamily="18" charset="0"/>
              </a:rPr>
              <a:t>RESEARCH PROGRAMME </a:t>
            </a:r>
          </a:p>
        </p:txBody>
      </p:sp>
      <p:graphicFrame>
        <p:nvGraphicFramePr>
          <p:cNvPr id="4" name="Table 3"/>
          <p:cNvGraphicFramePr>
            <a:graphicFrameLocks noGrp="1"/>
          </p:cNvGraphicFramePr>
          <p:nvPr>
            <p:extLst>
              <p:ext uri="{D42A27DB-BD31-4B8C-83A1-F6EECF244321}">
                <p14:modId xmlns:p14="http://schemas.microsoft.com/office/powerpoint/2010/main" val="441020789"/>
              </p:ext>
            </p:extLst>
          </p:nvPr>
        </p:nvGraphicFramePr>
        <p:xfrm>
          <a:off x="257175" y="1772789"/>
          <a:ext cx="8620605" cy="4203472"/>
        </p:xfrm>
        <a:graphic>
          <a:graphicData uri="http://schemas.openxmlformats.org/drawingml/2006/table">
            <a:tbl>
              <a:tblPr>
                <a:tableStyleId>{1E171933-4619-4E11-9A3F-F7608DF75F80}</a:tableStyleId>
              </a:tblPr>
              <a:tblGrid>
                <a:gridCol w="3124759">
                  <a:extLst>
                    <a:ext uri="{9D8B030D-6E8A-4147-A177-3AD203B41FA5}">
                      <a16:colId xmlns:a16="http://schemas.microsoft.com/office/drawing/2014/main" val="20000"/>
                    </a:ext>
                  </a:extLst>
                </a:gridCol>
                <a:gridCol w="983644">
                  <a:extLst>
                    <a:ext uri="{9D8B030D-6E8A-4147-A177-3AD203B41FA5}">
                      <a16:colId xmlns:a16="http://schemas.microsoft.com/office/drawing/2014/main" val="20001"/>
                    </a:ext>
                  </a:extLst>
                </a:gridCol>
                <a:gridCol w="1124960">
                  <a:extLst>
                    <a:ext uri="{9D8B030D-6E8A-4147-A177-3AD203B41FA5}">
                      <a16:colId xmlns:a16="http://schemas.microsoft.com/office/drawing/2014/main" val="20002"/>
                    </a:ext>
                  </a:extLst>
                </a:gridCol>
                <a:gridCol w="1162047">
                  <a:extLst>
                    <a:ext uri="{9D8B030D-6E8A-4147-A177-3AD203B41FA5}">
                      <a16:colId xmlns:a16="http://schemas.microsoft.com/office/drawing/2014/main" val="20003"/>
                    </a:ext>
                  </a:extLst>
                </a:gridCol>
                <a:gridCol w="1280141">
                  <a:extLst>
                    <a:ext uri="{9D8B030D-6E8A-4147-A177-3AD203B41FA5}">
                      <a16:colId xmlns:a16="http://schemas.microsoft.com/office/drawing/2014/main" val="20004"/>
                    </a:ext>
                  </a:extLst>
                </a:gridCol>
                <a:gridCol w="945054">
                  <a:extLst>
                    <a:ext uri="{9D8B030D-6E8A-4147-A177-3AD203B41FA5}">
                      <a16:colId xmlns:a16="http://schemas.microsoft.com/office/drawing/2014/main" val="20005"/>
                    </a:ext>
                  </a:extLst>
                </a:gridCol>
              </a:tblGrid>
              <a:tr h="390481">
                <a:tc gridSpan="6">
                  <a:txBody>
                    <a:bodyPr/>
                    <a:lstStyle/>
                    <a:p>
                      <a:pPr algn="ctr" fontAlgn="ctr"/>
                      <a:r>
                        <a:rPr lang="en-US" sz="1400" b="1" u="none" strike="noStrike" dirty="0">
                          <a:solidFill>
                            <a:schemeClr val="tx1">
                              <a:lumMod val="95000"/>
                              <a:lumOff val="5000"/>
                            </a:schemeClr>
                          </a:solidFill>
                          <a:effectLst/>
                          <a:latin typeface="Arial" panose="020B0604020202020204" pitchFamily="34" charset="0"/>
                          <a:cs typeface="Arial" panose="020B0604020202020204" pitchFamily="34" charset="0"/>
                        </a:rPr>
                        <a:t>Present Research Study by Dr. Amrita Prasad</a:t>
                      </a:r>
                      <a:endParaRPr lang="en-US" sz="1400" b="1" i="0" u="none" strike="noStrike" dirty="0">
                        <a:solidFill>
                          <a:schemeClr val="tx1">
                            <a:lumMod val="95000"/>
                            <a:lumOff val="5000"/>
                          </a:schemeClr>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65546">
                <a:tc>
                  <a:txBody>
                    <a:bodyPr/>
                    <a:lstStyle/>
                    <a:p>
                      <a:pPr algn="ctr" fontAlgn="ctr"/>
                      <a:r>
                        <a:rPr lang="en-US" sz="1400" b="1" u="none" strike="noStrike" dirty="0">
                          <a:solidFill>
                            <a:schemeClr val="tx1">
                              <a:lumMod val="95000"/>
                              <a:lumOff val="5000"/>
                            </a:schemeClr>
                          </a:solidFill>
                          <a:effectLst/>
                          <a:latin typeface="Arial" panose="020B0604020202020204" pitchFamily="34" charset="0"/>
                          <a:cs typeface="Arial" panose="020B0604020202020204" pitchFamily="34" charset="0"/>
                        </a:rPr>
                        <a:t>Title of the project</a:t>
                      </a:r>
                      <a:endParaRPr lang="en-US" sz="1400" b="1" i="0" u="none" strike="noStrike" dirty="0">
                        <a:solidFill>
                          <a:schemeClr val="tx1">
                            <a:lumMod val="95000"/>
                            <a:lumOff val="5000"/>
                          </a:schemeClr>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400" b="1" u="none" strike="noStrike" dirty="0">
                          <a:solidFill>
                            <a:schemeClr val="tx1">
                              <a:lumMod val="95000"/>
                              <a:lumOff val="5000"/>
                            </a:schemeClr>
                          </a:solidFill>
                          <a:effectLst/>
                          <a:latin typeface="Arial" panose="020B0604020202020204" pitchFamily="34" charset="0"/>
                          <a:cs typeface="Arial" panose="020B0604020202020204" pitchFamily="34" charset="0"/>
                        </a:rPr>
                        <a:t>Duration</a:t>
                      </a:r>
                      <a:endParaRPr lang="en-US" sz="1400" b="1" i="0" u="none" strike="noStrike" dirty="0">
                        <a:solidFill>
                          <a:schemeClr val="tx1">
                            <a:lumMod val="95000"/>
                            <a:lumOff val="5000"/>
                          </a:schemeClr>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400" b="1" u="none" strike="noStrike" dirty="0">
                          <a:solidFill>
                            <a:schemeClr val="tx1">
                              <a:lumMod val="95000"/>
                              <a:lumOff val="5000"/>
                            </a:schemeClr>
                          </a:solidFill>
                          <a:effectLst/>
                          <a:latin typeface="Arial" panose="020B0604020202020204" pitchFamily="34" charset="0"/>
                          <a:cs typeface="Arial" panose="020B0604020202020204" pitchFamily="34" charset="0"/>
                        </a:rPr>
                        <a:t>Sponsored / funded by institution</a:t>
                      </a:r>
                      <a:endParaRPr lang="en-US" sz="1400" b="1" i="0" u="none" strike="noStrike" dirty="0">
                        <a:solidFill>
                          <a:schemeClr val="tx1">
                            <a:lumMod val="95000"/>
                            <a:lumOff val="5000"/>
                          </a:schemeClr>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400" b="1" u="none" strike="noStrike" dirty="0">
                          <a:solidFill>
                            <a:schemeClr val="tx1">
                              <a:lumMod val="95000"/>
                              <a:lumOff val="5000"/>
                            </a:schemeClr>
                          </a:solidFill>
                          <a:effectLst/>
                          <a:latin typeface="Arial" panose="020B0604020202020204" pitchFamily="34" charset="0"/>
                          <a:cs typeface="Arial" panose="020B0604020202020204" pitchFamily="34" charset="0"/>
                        </a:rPr>
                        <a:t>Year of Completion</a:t>
                      </a:r>
                      <a:endParaRPr lang="en-US" sz="1400" b="1" i="0" u="none" strike="noStrike" dirty="0">
                        <a:solidFill>
                          <a:schemeClr val="tx1">
                            <a:lumMod val="95000"/>
                            <a:lumOff val="5000"/>
                          </a:schemeClr>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400" b="1" u="none" strike="noStrike" dirty="0">
                          <a:solidFill>
                            <a:schemeClr val="tx1">
                              <a:lumMod val="95000"/>
                              <a:lumOff val="5000"/>
                            </a:schemeClr>
                          </a:solidFill>
                          <a:effectLst/>
                          <a:latin typeface="Arial" panose="020B0604020202020204" pitchFamily="34" charset="0"/>
                          <a:cs typeface="Arial" panose="020B0604020202020204" pitchFamily="34" charset="0"/>
                        </a:rPr>
                        <a:t>Budget Sanctioned</a:t>
                      </a:r>
                      <a:endParaRPr lang="en-US" sz="1400" b="1" i="0" u="none" strike="noStrike" dirty="0">
                        <a:solidFill>
                          <a:schemeClr val="tx1">
                            <a:lumMod val="95000"/>
                            <a:lumOff val="5000"/>
                          </a:schemeClr>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400" b="1" u="none" strike="noStrike" dirty="0">
                          <a:solidFill>
                            <a:schemeClr val="tx1">
                              <a:lumMod val="95000"/>
                              <a:lumOff val="5000"/>
                            </a:schemeClr>
                          </a:solidFill>
                          <a:effectLst/>
                          <a:latin typeface="Arial" panose="020B0604020202020204" pitchFamily="34" charset="0"/>
                          <a:cs typeface="Arial" panose="020B0604020202020204" pitchFamily="34" charset="0"/>
                        </a:rPr>
                        <a:t>Report submitted / year</a:t>
                      </a:r>
                      <a:endParaRPr lang="en-US" sz="1400" b="1" i="0" u="none" strike="noStrike" dirty="0">
                        <a:solidFill>
                          <a:schemeClr val="tx1">
                            <a:lumMod val="95000"/>
                            <a:lumOff val="5000"/>
                          </a:schemeClr>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1"/>
                  </a:ext>
                </a:extLst>
              </a:tr>
              <a:tr h="2547445">
                <a:tc>
                  <a:txBody>
                    <a:bodyPr/>
                    <a:lstStyle/>
                    <a:p>
                      <a:pPr marL="173038" lvl="1" indent="0" algn="l" fontAlgn="ctr">
                        <a:tabLst>
                          <a:tab pos="2778125" algn="l"/>
                        </a:tabLst>
                      </a:pPr>
                      <a:r>
                        <a:rPr lang="en-US" sz="1500" b="1" u="none" strike="noStrike" dirty="0">
                          <a:solidFill>
                            <a:schemeClr val="tx1">
                              <a:lumMod val="95000"/>
                              <a:lumOff val="5000"/>
                            </a:schemeClr>
                          </a:solidFill>
                          <a:effectLst/>
                          <a:latin typeface="Arial" panose="020B0604020202020204" pitchFamily="34" charset="0"/>
                          <a:cs typeface="Arial" panose="020B0604020202020204" pitchFamily="34" charset="0"/>
                        </a:rPr>
                        <a:t>“Development of Novel Molecularly Imprinted Polymer based extracting devices for isolation and separation of certain biologically active compounds from plant matrices”</a:t>
                      </a:r>
                    </a:p>
                    <a:p>
                      <a:pPr algn="just" fontAlgn="ctr"/>
                      <a:endParaRPr lang="en-US" sz="1500" b="1" i="0" u="none" strike="noStrike" dirty="0">
                        <a:solidFill>
                          <a:schemeClr val="tx1">
                            <a:lumMod val="95000"/>
                            <a:lumOff val="5000"/>
                          </a:schemeClr>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en-US" sz="1500" b="1" u="none" strike="noStrike" dirty="0">
                          <a:solidFill>
                            <a:schemeClr val="tx1">
                              <a:lumMod val="95000"/>
                              <a:lumOff val="5000"/>
                            </a:schemeClr>
                          </a:solidFill>
                          <a:effectLst/>
                          <a:latin typeface="Arial" panose="020B0604020202020204" pitchFamily="34" charset="0"/>
                          <a:cs typeface="Arial" panose="020B0604020202020204" pitchFamily="34" charset="0"/>
                        </a:rPr>
                        <a:t>2019-21</a:t>
                      </a:r>
                      <a:endParaRPr lang="en-US" sz="1500" b="1" i="0" u="none" strike="noStrike" dirty="0">
                        <a:solidFill>
                          <a:schemeClr val="tx1">
                            <a:lumMod val="95000"/>
                            <a:lumOff val="5000"/>
                          </a:schemeClr>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500" b="1" u="none" strike="noStrike" dirty="0">
                          <a:solidFill>
                            <a:schemeClr val="tx1">
                              <a:lumMod val="95000"/>
                              <a:lumOff val="5000"/>
                            </a:schemeClr>
                          </a:solidFill>
                          <a:effectLst/>
                          <a:latin typeface="Arial" panose="020B0604020202020204" pitchFamily="34" charset="0"/>
                          <a:cs typeface="Arial" panose="020B0604020202020204" pitchFamily="34" charset="0"/>
                        </a:rPr>
                        <a:t>UGC </a:t>
                      </a:r>
                    </a:p>
                    <a:p>
                      <a:pPr marL="0" marR="0" indent="0" algn="ctr" defTabSz="457200" rtl="0" eaLnBrk="1" fontAlgn="ctr" latinLnBrk="0" hangingPunct="1">
                        <a:lnSpc>
                          <a:spcPct val="100000"/>
                        </a:lnSpc>
                        <a:spcBef>
                          <a:spcPts val="0"/>
                        </a:spcBef>
                        <a:spcAft>
                          <a:spcPts val="0"/>
                        </a:spcAft>
                        <a:buClrTx/>
                        <a:buSzTx/>
                        <a:buFontTx/>
                        <a:buNone/>
                        <a:tabLst/>
                        <a:defRPr/>
                      </a:pPr>
                      <a:r>
                        <a:rPr lang="en-US" sz="1500" b="1" u="none" strike="noStrike" dirty="0">
                          <a:solidFill>
                            <a:schemeClr val="tx1">
                              <a:lumMod val="95000"/>
                              <a:lumOff val="5000"/>
                            </a:schemeClr>
                          </a:solidFill>
                          <a:effectLst/>
                          <a:latin typeface="Arial" panose="020B0604020202020204" pitchFamily="34" charset="0"/>
                          <a:cs typeface="Arial" panose="020B0604020202020204" pitchFamily="34" charset="0"/>
                        </a:rPr>
                        <a:t>Start- Up</a:t>
                      </a:r>
                    </a:p>
                    <a:p>
                      <a:pPr algn="ctr" fontAlgn="ctr"/>
                      <a:endParaRPr lang="en-US" sz="1500" b="1" i="0" u="none" strike="noStrike" dirty="0">
                        <a:solidFill>
                          <a:schemeClr val="tx1">
                            <a:lumMod val="95000"/>
                            <a:lumOff val="5000"/>
                          </a:schemeClr>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en-US" sz="1500" b="1" u="none" strike="noStrike" dirty="0">
                          <a:solidFill>
                            <a:schemeClr val="tx1">
                              <a:lumMod val="95000"/>
                              <a:lumOff val="5000"/>
                            </a:schemeClr>
                          </a:solidFill>
                          <a:effectLst/>
                          <a:latin typeface="Arial" panose="020B0604020202020204" pitchFamily="34" charset="0"/>
                          <a:cs typeface="Arial" panose="020B0604020202020204" pitchFamily="34" charset="0"/>
                        </a:rPr>
                        <a:t>On Process</a:t>
                      </a:r>
                      <a:endParaRPr lang="en-US" sz="1500" b="1" i="0" u="none" strike="noStrike" dirty="0">
                        <a:solidFill>
                          <a:schemeClr val="tx1">
                            <a:lumMod val="95000"/>
                            <a:lumOff val="5000"/>
                          </a:schemeClr>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en-US" sz="1500" b="1" u="none" strike="noStrike" dirty="0">
                          <a:solidFill>
                            <a:schemeClr val="tx1">
                              <a:lumMod val="95000"/>
                              <a:lumOff val="5000"/>
                            </a:schemeClr>
                          </a:solidFill>
                          <a:effectLst/>
                          <a:latin typeface="Arial" panose="020B0604020202020204" pitchFamily="34" charset="0"/>
                          <a:cs typeface="Arial" panose="020B0604020202020204" pitchFamily="34" charset="0"/>
                        </a:rPr>
                        <a:t>10,00000.00</a:t>
                      </a:r>
                      <a:endParaRPr lang="en-US" sz="1500" b="1" i="0" u="none" strike="noStrike" dirty="0">
                        <a:solidFill>
                          <a:schemeClr val="tx1">
                            <a:lumMod val="95000"/>
                            <a:lumOff val="5000"/>
                          </a:schemeClr>
                        </a:solidFill>
                        <a:effectLst/>
                        <a:latin typeface="Arial" panose="020B0604020202020204" pitchFamily="34" charset="0"/>
                        <a:cs typeface="Arial" panose="020B0604020202020204" pitchFamily="34" charset="0"/>
                      </a:endParaRP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en-US" sz="1500" b="1" i="0" u="none" strike="noStrike" dirty="0">
                          <a:solidFill>
                            <a:schemeClr val="tx1">
                              <a:lumMod val="95000"/>
                              <a:lumOff val="5000"/>
                            </a:schemeClr>
                          </a:solidFill>
                          <a:effectLst/>
                          <a:latin typeface="Arial" panose="020B0604020202020204" pitchFamily="34" charset="0"/>
                          <a:cs typeface="Arial" panose="020B0604020202020204" pitchFamily="34" charset="0"/>
                        </a:rPr>
                        <a:t>On Going</a:t>
                      </a:r>
                    </a:p>
                  </a:txBody>
                  <a:tcPr marL="6924" marR="6924" marT="6924"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itle 22">
            <a:extLst>
              <a:ext uri="{FF2B5EF4-FFF2-40B4-BE49-F238E27FC236}">
                <a16:creationId xmlns:a16="http://schemas.microsoft.com/office/drawing/2014/main" id="{3215CEB9-1124-4EC1-8D61-A14E3272805A}"/>
              </a:ext>
            </a:extLst>
          </p:cNvPr>
          <p:cNvSpPr txBox="1">
            <a:spLocks/>
          </p:cNvSpPr>
          <p:nvPr/>
        </p:nvSpPr>
        <p:spPr>
          <a:xfrm>
            <a:off x="0" y="40049"/>
            <a:ext cx="9144000" cy="712305"/>
          </a:xfrm>
          <a:prstGeom prst="rect">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IN" sz="3000" b="1" dirty="0">
                <a:solidFill>
                  <a:schemeClr val="bg1"/>
                </a:solidFill>
                <a:latin typeface="Times" panose="02020603060405020304" pitchFamily="18" charset="0"/>
              </a:rPr>
              <a:t>Research, </a:t>
            </a:r>
            <a:r>
              <a:rPr lang="en-IN" sz="3000" b="1" dirty="0">
                <a:solidFill>
                  <a:schemeClr val="bg1"/>
                </a:solidFill>
                <a:latin typeface="Times New Roman" panose="02020603050405020304" pitchFamily="18" charset="0"/>
                <a:cs typeface="Times New Roman" panose="02020603050405020304" pitchFamily="18" charset="0"/>
              </a:rPr>
              <a:t>Innovations</a:t>
            </a:r>
            <a:r>
              <a:rPr lang="en-IN" sz="3000" b="1" dirty="0">
                <a:solidFill>
                  <a:schemeClr val="bg1"/>
                </a:solidFill>
                <a:latin typeface="Times" panose="02020603060405020304" pitchFamily="18" charset="0"/>
              </a:rPr>
              <a:t>  And Extension</a:t>
            </a:r>
            <a:endParaRPr lang="en-US" sz="3000" dirty="0">
              <a:solidFill>
                <a:schemeClr val="bg1"/>
              </a:solidFill>
              <a:latin typeface="Times" panose="02020603060405020304" pitchFamily="18" charset="0"/>
              <a:cs typeface="Times New Roman" pitchFamily="18" charset="0"/>
            </a:endParaRPr>
          </a:p>
        </p:txBody>
      </p:sp>
    </p:spTree>
    <p:extLst>
      <p:ext uri="{BB962C8B-B14F-4D97-AF65-F5344CB8AC3E}">
        <p14:creationId xmlns:p14="http://schemas.microsoft.com/office/powerpoint/2010/main" val="3168853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18944"/>
            <a:ext cx="9144000" cy="907029"/>
          </a:xfrm>
          <a:prstGeom prst="rect">
            <a:avLst/>
          </a:prstGeom>
          <a:solidFill>
            <a:schemeClr val="accent2">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800" b="1" i="1" dirty="0">
                <a:solidFill>
                  <a:schemeClr val="bg1"/>
                </a:solidFill>
                <a:latin typeface="Segoe UI Black" panose="020B0A02040204020203" pitchFamily="34" charset="0"/>
                <a:ea typeface="Segoe UI Black" panose="020B0A02040204020203" pitchFamily="34" charset="0"/>
                <a:cs typeface="Arial" panose="020B0604020202020204" pitchFamily="34" charset="0"/>
              </a:rPr>
              <a:t>Extension  Activity &amp; Institutional </a:t>
            </a:r>
          </a:p>
          <a:p>
            <a:pPr algn="ctr"/>
            <a:r>
              <a:rPr lang="en-US" sz="2800" b="1" i="1" dirty="0">
                <a:solidFill>
                  <a:schemeClr val="bg1"/>
                </a:solidFill>
                <a:latin typeface="Segoe UI Black" panose="020B0A02040204020203" pitchFamily="34" charset="0"/>
                <a:ea typeface="Segoe UI Black" panose="020B0A02040204020203" pitchFamily="34" charset="0"/>
                <a:cs typeface="Arial" panose="020B0604020202020204" pitchFamily="34" charset="0"/>
              </a:rPr>
              <a:t>Social Responsibility</a:t>
            </a:r>
          </a:p>
        </p:txBody>
      </p:sp>
      <p:sp>
        <p:nvSpPr>
          <p:cNvPr id="2" name="Rectangle 1"/>
          <p:cNvSpPr/>
          <p:nvPr/>
        </p:nvSpPr>
        <p:spPr>
          <a:xfrm>
            <a:off x="506184" y="833309"/>
            <a:ext cx="7811431" cy="612552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2200" b="1" i="1" dirty="0">
                <a:solidFill>
                  <a:schemeClr val="tx1">
                    <a:lumMod val="95000"/>
                    <a:lumOff val="5000"/>
                  </a:schemeClr>
                </a:solidFill>
                <a:latin typeface="Times" panose="02020603060405020304" pitchFamily="18" charset="0"/>
                <a:cs typeface="Arial" panose="020B0604020202020204" pitchFamily="34" charset="0"/>
              </a:rPr>
              <a:t>State level talent recognition awards by NCC/NSS</a:t>
            </a:r>
          </a:p>
          <a:p>
            <a:pPr marL="285750" indent="-285750" algn="just">
              <a:lnSpc>
                <a:spcPct val="150000"/>
              </a:lnSpc>
              <a:buFont typeface="Arial" panose="020B0604020202020204" pitchFamily="34" charset="0"/>
              <a:buChar char="•"/>
            </a:pPr>
            <a:r>
              <a:rPr lang="en-US" sz="2200" b="1" i="1" dirty="0">
                <a:solidFill>
                  <a:schemeClr val="tx1">
                    <a:lumMod val="95000"/>
                    <a:lumOff val="5000"/>
                  </a:schemeClr>
                </a:solidFill>
                <a:latin typeface="Times" panose="02020603060405020304" pitchFamily="18" charset="0"/>
                <a:cs typeface="Arial" panose="020B0604020202020204" pitchFamily="34" charset="0"/>
              </a:rPr>
              <a:t>Extension activities by NCC</a:t>
            </a:r>
          </a:p>
          <a:p>
            <a:pPr marL="285750" indent="-285750" algn="just">
              <a:lnSpc>
                <a:spcPct val="150000"/>
              </a:lnSpc>
              <a:buFont typeface="Arial" panose="020B0604020202020204" pitchFamily="34" charset="0"/>
              <a:buChar char="•"/>
            </a:pPr>
            <a:r>
              <a:rPr lang="en-US" sz="2200" b="1" i="1" dirty="0">
                <a:solidFill>
                  <a:schemeClr val="tx1">
                    <a:lumMod val="95000"/>
                    <a:lumOff val="5000"/>
                  </a:schemeClr>
                </a:solidFill>
                <a:latin typeface="Times" panose="02020603060405020304" pitchFamily="18" charset="0"/>
                <a:cs typeface="Arial" panose="020B0604020202020204" pitchFamily="34" charset="0"/>
              </a:rPr>
              <a:t>Self defense Programme for Girls</a:t>
            </a:r>
          </a:p>
          <a:p>
            <a:pPr marL="285750" indent="-285750" algn="just">
              <a:lnSpc>
                <a:spcPct val="150000"/>
              </a:lnSpc>
              <a:buFont typeface="Arial" panose="020B0604020202020204" pitchFamily="34" charset="0"/>
              <a:buChar char="•"/>
            </a:pPr>
            <a:r>
              <a:rPr lang="en-US" sz="2200" b="1" i="1" dirty="0">
                <a:solidFill>
                  <a:schemeClr val="tx1">
                    <a:lumMod val="95000"/>
                    <a:lumOff val="5000"/>
                  </a:schemeClr>
                </a:solidFill>
                <a:latin typeface="Times" panose="02020603060405020304" pitchFamily="18" charset="0"/>
                <a:cs typeface="Arial" panose="020B0604020202020204" pitchFamily="34" charset="0"/>
              </a:rPr>
              <a:t>Outreach Programme  (teaching in nearby Schools)</a:t>
            </a:r>
          </a:p>
          <a:p>
            <a:pPr marL="285750" indent="-285750" algn="just">
              <a:lnSpc>
                <a:spcPct val="150000"/>
              </a:lnSpc>
              <a:buFont typeface="Arial" panose="020B0604020202020204" pitchFamily="34" charset="0"/>
              <a:buChar char="•"/>
            </a:pPr>
            <a:r>
              <a:rPr lang="en-US" sz="2200" b="1" i="1" dirty="0">
                <a:solidFill>
                  <a:schemeClr val="tx1">
                    <a:lumMod val="95000"/>
                    <a:lumOff val="5000"/>
                  </a:schemeClr>
                </a:solidFill>
                <a:latin typeface="Times" panose="02020603060405020304" pitchFamily="18" charset="0"/>
                <a:cs typeface="Arial" panose="020B0604020202020204" pitchFamily="34" charset="0"/>
              </a:rPr>
              <a:t>Computer training to children</a:t>
            </a:r>
          </a:p>
          <a:p>
            <a:pPr marL="285750" indent="-285750" algn="just">
              <a:lnSpc>
                <a:spcPct val="150000"/>
              </a:lnSpc>
              <a:buFont typeface="Arial" panose="020B0604020202020204" pitchFamily="34" charset="0"/>
              <a:buChar char="•"/>
            </a:pPr>
            <a:r>
              <a:rPr lang="en-US" sz="2200" b="1" i="1" dirty="0">
                <a:solidFill>
                  <a:schemeClr val="tx1">
                    <a:lumMod val="95000"/>
                    <a:lumOff val="5000"/>
                  </a:schemeClr>
                </a:solidFill>
                <a:latin typeface="Times" panose="02020603060405020304" pitchFamily="18" charset="0"/>
                <a:cs typeface="Arial" panose="020B0604020202020204" pitchFamily="34" charset="0"/>
              </a:rPr>
              <a:t>Tree plantation </a:t>
            </a:r>
          </a:p>
          <a:p>
            <a:pPr marL="285750" indent="-285750" algn="just">
              <a:lnSpc>
                <a:spcPct val="150000"/>
              </a:lnSpc>
              <a:buFont typeface="Arial" panose="020B0604020202020204" pitchFamily="34" charset="0"/>
              <a:buChar char="•"/>
            </a:pPr>
            <a:r>
              <a:rPr lang="en-US" sz="2200" b="1" i="1" dirty="0">
                <a:solidFill>
                  <a:schemeClr val="tx1">
                    <a:lumMod val="95000"/>
                    <a:lumOff val="5000"/>
                  </a:schemeClr>
                </a:solidFill>
                <a:latin typeface="Times" panose="02020603060405020304" pitchFamily="18" charset="0"/>
                <a:cs typeface="Arial" panose="020B0604020202020204" pitchFamily="34" charset="0"/>
              </a:rPr>
              <a:t>Science / Ozone / Environmental etc. days</a:t>
            </a:r>
          </a:p>
          <a:p>
            <a:pPr marL="285750" indent="-285750" algn="just">
              <a:lnSpc>
                <a:spcPct val="150000"/>
              </a:lnSpc>
              <a:buFont typeface="Arial" panose="020B0604020202020204" pitchFamily="34" charset="0"/>
              <a:buChar char="•"/>
            </a:pPr>
            <a:r>
              <a:rPr lang="en-US" sz="2200" b="1" i="1" dirty="0">
                <a:solidFill>
                  <a:schemeClr val="tx1">
                    <a:lumMod val="95000"/>
                    <a:lumOff val="5000"/>
                  </a:schemeClr>
                </a:solidFill>
                <a:latin typeface="Times" panose="02020603060405020304" pitchFamily="18" charset="0"/>
                <a:cs typeface="Arial" panose="020B0604020202020204" pitchFamily="34" charset="0"/>
              </a:rPr>
              <a:t>Disaster Management Training</a:t>
            </a:r>
          </a:p>
          <a:p>
            <a:pPr marL="285750" indent="-285750" algn="just">
              <a:lnSpc>
                <a:spcPct val="150000"/>
              </a:lnSpc>
              <a:buFont typeface="Arial" panose="020B0604020202020204" pitchFamily="34" charset="0"/>
              <a:buChar char="•"/>
            </a:pPr>
            <a:r>
              <a:rPr lang="en-US" sz="2200" b="1" i="1" dirty="0">
                <a:solidFill>
                  <a:schemeClr val="tx1">
                    <a:lumMod val="95000"/>
                    <a:lumOff val="5000"/>
                  </a:schemeClr>
                </a:solidFill>
                <a:latin typeface="Times" panose="02020603060405020304" pitchFamily="18" charset="0"/>
                <a:cs typeface="Arial" panose="020B0604020202020204" pitchFamily="34" charset="0"/>
              </a:rPr>
              <a:t>Alumnae contribution</a:t>
            </a:r>
          </a:p>
          <a:p>
            <a:pPr marL="285750" indent="-285750" algn="just">
              <a:lnSpc>
                <a:spcPct val="150000"/>
              </a:lnSpc>
              <a:buFont typeface="Arial" panose="020B0604020202020204" pitchFamily="34" charset="0"/>
              <a:buChar char="•"/>
            </a:pPr>
            <a:r>
              <a:rPr lang="en-US" sz="2200" b="1" i="1" dirty="0" err="1">
                <a:solidFill>
                  <a:schemeClr val="tx1">
                    <a:lumMod val="95000"/>
                    <a:lumOff val="5000"/>
                  </a:schemeClr>
                </a:solidFill>
                <a:latin typeface="Times" panose="02020603060405020304" pitchFamily="18" charset="0"/>
                <a:cs typeface="Arial" panose="020B0604020202020204" pitchFamily="34" charset="0"/>
              </a:rPr>
              <a:t>Beti</a:t>
            </a:r>
            <a:r>
              <a:rPr lang="en-US" sz="2200" b="1" i="1" dirty="0">
                <a:solidFill>
                  <a:schemeClr val="tx1">
                    <a:lumMod val="95000"/>
                    <a:lumOff val="5000"/>
                  </a:schemeClr>
                </a:solidFill>
                <a:latin typeface="Times" panose="02020603060405020304" pitchFamily="18" charset="0"/>
                <a:cs typeface="Arial" panose="020B0604020202020204" pitchFamily="34" charset="0"/>
              </a:rPr>
              <a:t> </a:t>
            </a:r>
            <a:r>
              <a:rPr lang="en-US" sz="2200" b="1" i="1" dirty="0" err="1">
                <a:solidFill>
                  <a:schemeClr val="tx1">
                    <a:lumMod val="95000"/>
                    <a:lumOff val="5000"/>
                  </a:schemeClr>
                </a:solidFill>
                <a:latin typeface="Times" panose="02020603060405020304" pitchFamily="18" charset="0"/>
                <a:cs typeface="Arial" panose="020B0604020202020204" pitchFamily="34" charset="0"/>
              </a:rPr>
              <a:t>Bachao</a:t>
            </a:r>
            <a:r>
              <a:rPr lang="en-US" sz="2200" b="1" i="1" dirty="0">
                <a:solidFill>
                  <a:schemeClr val="tx1">
                    <a:lumMod val="95000"/>
                    <a:lumOff val="5000"/>
                  </a:schemeClr>
                </a:solidFill>
                <a:latin typeface="Times" panose="02020603060405020304" pitchFamily="18" charset="0"/>
                <a:cs typeface="Arial" panose="020B0604020202020204" pitchFamily="34" charset="0"/>
              </a:rPr>
              <a:t> &amp; </a:t>
            </a:r>
            <a:r>
              <a:rPr lang="en-US" sz="2200" b="1" i="1" dirty="0" err="1">
                <a:solidFill>
                  <a:schemeClr val="tx1">
                    <a:lumMod val="95000"/>
                    <a:lumOff val="5000"/>
                  </a:schemeClr>
                </a:solidFill>
                <a:latin typeface="Times" panose="02020603060405020304" pitchFamily="18" charset="0"/>
                <a:cs typeface="Arial" panose="020B0604020202020204" pitchFamily="34" charset="0"/>
              </a:rPr>
              <a:t>Beti</a:t>
            </a:r>
            <a:r>
              <a:rPr lang="en-US" sz="2200" b="1" i="1" dirty="0">
                <a:solidFill>
                  <a:schemeClr val="tx1">
                    <a:lumMod val="95000"/>
                    <a:lumOff val="5000"/>
                  </a:schemeClr>
                </a:solidFill>
                <a:latin typeface="Times" panose="02020603060405020304" pitchFamily="18" charset="0"/>
                <a:cs typeface="Arial" panose="020B0604020202020204" pitchFamily="34" charset="0"/>
              </a:rPr>
              <a:t> </a:t>
            </a:r>
            <a:r>
              <a:rPr lang="en-US" sz="2200" b="1" i="1" dirty="0" err="1">
                <a:solidFill>
                  <a:schemeClr val="tx1">
                    <a:lumMod val="95000"/>
                    <a:lumOff val="5000"/>
                  </a:schemeClr>
                </a:solidFill>
                <a:latin typeface="Times" panose="02020603060405020304" pitchFamily="18" charset="0"/>
                <a:cs typeface="Arial" panose="020B0604020202020204" pitchFamily="34" charset="0"/>
              </a:rPr>
              <a:t>Padhao</a:t>
            </a:r>
            <a:r>
              <a:rPr lang="en-US" sz="2200" b="1" i="1" dirty="0">
                <a:solidFill>
                  <a:schemeClr val="tx1">
                    <a:lumMod val="95000"/>
                    <a:lumOff val="5000"/>
                  </a:schemeClr>
                </a:solidFill>
                <a:latin typeface="Times" panose="02020603060405020304" pitchFamily="18" charset="0"/>
                <a:cs typeface="Arial" panose="020B0604020202020204" pitchFamily="34" charset="0"/>
              </a:rPr>
              <a:t> Abhiyan </a:t>
            </a:r>
          </a:p>
          <a:p>
            <a:pPr marL="285750" indent="-285750" algn="just">
              <a:lnSpc>
                <a:spcPct val="150000"/>
              </a:lnSpc>
              <a:buFont typeface="Arial" panose="020B0604020202020204" pitchFamily="34" charset="0"/>
              <a:buChar char="•"/>
            </a:pPr>
            <a:r>
              <a:rPr lang="en-US" sz="2200" b="1" i="1" dirty="0">
                <a:solidFill>
                  <a:schemeClr val="tx1">
                    <a:lumMod val="95000"/>
                    <a:lumOff val="5000"/>
                  </a:schemeClr>
                </a:solidFill>
                <a:latin typeface="Times" panose="02020603060405020304" pitchFamily="18" charset="0"/>
                <a:cs typeface="Arial" panose="020B0604020202020204" pitchFamily="34" charset="0"/>
              </a:rPr>
              <a:t>Bal </a:t>
            </a:r>
            <a:r>
              <a:rPr lang="en-US" sz="2200" b="1" i="1" dirty="0" err="1">
                <a:solidFill>
                  <a:schemeClr val="tx1">
                    <a:lumMod val="95000"/>
                    <a:lumOff val="5000"/>
                  </a:schemeClr>
                </a:solidFill>
                <a:latin typeface="Times" panose="02020603060405020304" pitchFamily="18" charset="0"/>
                <a:cs typeface="Arial" panose="020B0604020202020204" pitchFamily="34" charset="0"/>
              </a:rPr>
              <a:t>Vivah</a:t>
            </a:r>
            <a:r>
              <a:rPr lang="en-US" sz="2200" b="1" i="1" dirty="0">
                <a:solidFill>
                  <a:schemeClr val="tx1">
                    <a:lumMod val="95000"/>
                    <a:lumOff val="5000"/>
                  </a:schemeClr>
                </a:solidFill>
                <a:latin typeface="Times" panose="02020603060405020304" pitchFamily="18" charset="0"/>
                <a:cs typeface="Arial" panose="020B0604020202020204" pitchFamily="34" charset="0"/>
              </a:rPr>
              <a:t> &amp; </a:t>
            </a:r>
            <a:r>
              <a:rPr lang="en-US" sz="2200" b="1" i="1" dirty="0" err="1">
                <a:solidFill>
                  <a:schemeClr val="tx1">
                    <a:lumMod val="95000"/>
                    <a:lumOff val="5000"/>
                  </a:schemeClr>
                </a:solidFill>
                <a:latin typeface="Times" panose="02020603060405020304" pitchFamily="18" charset="0"/>
                <a:cs typeface="Arial" panose="020B0604020202020204" pitchFamily="34" charset="0"/>
              </a:rPr>
              <a:t>Dahej</a:t>
            </a:r>
            <a:r>
              <a:rPr lang="en-US" sz="2200" b="1" i="1" dirty="0">
                <a:solidFill>
                  <a:schemeClr val="tx1">
                    <a:lumMod val="95000"/>
                    <a:lumOff val="5000"/>
                  </a:schemeClr>
                </a:solidFill>
                <a:latin typeface="Times" panose="02020603060405020304" pitchFamily="18" charset="0"/>
                <a:cs typeface="Arial" panose="020B0604020202020204" pitchFamily="34" charset="0"/>
              </a:rPr>
              <a:t> </a:t>
            </a:r>
            <a:r>
              <a:rPr lang="en-US" sz="2200" b="1" i="1" dirty="0" err="1">
                <a:solidFill>
                  <a:schemeClr val="tx1">
                    <a:lumMod val="95000"/>
                    <a:lumOff val="5000"/>
                  </a:schemeClr>
                </a:solidFill>
                <a:latin typeface="Times" panose="02020603060405020304" pitchFamily="18" charset="0"/>
                <a:cs typeface="Arial" panose="020B0604020202020204" pitchFamily="34" charset="0"/>
              </a:rPr>
              <a:t>Virodhi</a:t>
            </a:r>
            <a:r>
              <a:rPr lang="en-US" sz="2200" b="1" i="1" dirty="0">
                <a:solidFill>
                  <a:schemeClr val="tx1">
                    <a:lumMod val="95000"/>
                    <a:lumOff val="5000"/>
                  </a:schemeClr>
                </a:solidFill>
                <a:latin typeface="Times" panose="02020603060405020304" pitchFamily="18" charset="0"/>
                <a:cs typeface="Arial" panose="020B0604020202020204" pitchFamily="34" charset="0"/>
              </a:rPr>
              <a:t> Abhiyan</a:t>
            </a:r>
          </a:p>
          <a:p>
            <a:pPr marL="285750" indent="-285750" algn="just">
              <a:lnSpc>
                <a:spcPct val="150000"/>
              </a:lnSpc>
              <a:buFont typeface="Arial" panose="020B0604020202020204" pitchFamily="34" charset="0"/>
              <a:buChar char="•"/>
            </a:pPr>
            <a:r>
              <a:rPr lang="en-US" sz="2200" b="1" i="1" dirty="0" err="1">
                <a:solidFill>
                  <a:schemeClr val="tx1">
                    <a:lumMod val="95000"/>
                    <a:lumOff val="5000"/>
                  </a:schemeClr>
                </a:solidFill>
                <a:latin typeface="Times" panose="02020603060405020304" pitchFamily="18" charset="0"/>
                <a:cs typeface="Arial" panose="020B0604020202020204" pitchFamily="34" charset="0"/>
              </a:rPr>
              <a:t>Swachha</a:t>
            </a:r>
            <a:r>
              <a:rPr lang="en-US" sz="2200" b="1" i="1" dirty="0">
                <a:solidFill>
                  <a:schemeClr val="tx1">
                    <a:lumMod val="95000"/>
                    <a:lumOff val="5000"/>
                  </a:schemeClr>
                </a:solidFill>
                <a:latin typeface="Times" panose="02020603060405020304" pitchFamily="18" charset="0"/>
                <a:cs typeface="Arial" panose="020B0604020202020204" pitchFamily="34" charset="0"/>
              </a:rPr>
              <a:t> Bharat Abhiyan </a:t>
            </a:r>
          </a:p>
        </p:txBody>
      </p:sp>
    </p:spTree>
    <p:extLst>
      <p:ext uri="{BB962C8B-B14F-4D97-AF65-F5344CB8AC3E}">
        <p14:creationId xmlns:p14="http://schemas.microsoft.com/office/powerpoint/2010/main" val="4082996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6">
            <a:extLst>
              <a:ext uri="{FF2B5EF4-FFF2-40B4-BE49-F238E27FC236}">
                <a16:creationId xmlns:a16="http://schemas.microsoft.com/office/drawing/2014/main" id="{E77226AA-FAD3-483A-A49B-28CA25B27DAA}"/>
              </a:ext>
            </a:extLst>
          </p:cNvPr>
          <p:cNvGraphicFramePr>
            <a:graphicFrameLocks noGrp="1"/>
          </p:cNvGraphicFramePr>
          <p:nvPr>
            <p:extLst>
              <p:ext uri="{D42A27DB-BD31-4B8C-83A1-F6EECF244321}">
                <p14:modId xmlns:p14="http://schemas.microsoft.com/office/powerpoint/2010/main" val="505225781"/>
              </p:ext>
            </p:extLst>
          </p:nvPr>
        </p:nvGraphicFramePr>
        <p:xfrm>
          <a:off x="336885" y="1112680"/>
          <a:ext cx="8578516" cy="5670784"/>
        </p:xfrm>
        <a:graphic>
          <a:graphicData uri="http://schemas.openxmlformats.org/drawingml/2006/table">
            <a:tbl>
              <a:tblPr firstRow="1" bandRow="1">
                <a:tableStyleId>{7E9639D4-E3E2-4D34-9284-5A2195B3D0D7}</a:tableStyleId>
              </a:tblPr>
              <a:tblGrid>
                <a:gridCol w="4969041">
                  <a:extLst>
                    <a:ext uri="{9D8B030D-6E8A-4147-A177-3AD203B41FA5}">
                      <a16:colId xmlns:a16="http://schemas.microsoft.com/office/drawing/2014/main" val="2398365864"/>
                    </a:ext>
                  </a:extLst>
                </a:gridCol>
                <a:gridCol w="3609475">
                  <a:extLst>
                    <a:ext uri="{9D8B030D-6E8A-4147-A177-3AD203B41FA5}">
                      <a16:colId xmlns:a16="http://schemas.microsoft.com/office/drawing/2014/main" val="3022579671"/>
                    </a:ext>
                  </a:extLst>
                </a:gridCol>
              </a:tblGrid>
              <a:tr h="409637">
                <a:tc>
                  <a:txBody>
                    <a:bodyPr/>
                    <a:lstStyle/>
                    <a:p>
                      <a:r>
                        <a:rPr lang="en-IN" sz="2200" dirty="0">
                          <a:solidFill>
                            <a:schemeClr val="tx1"/>
                          </a:solidFill>
                        </a:rPr>
                        <a:t>Year of Establishment :</a:t>
                      </a:r>
                    </a:p>
                  </a:txBody>
                  <a:tcPr anchor="ctr">
                    <a:noFill/>
                  </a:tcPr>
                </a:tc>
                <a:tc>
                  <a:txBody>
                    <a:bodyPr/>
                    <a:lstStyle/>
                    <a:p>
                      <a:r>
                        <a:rPr lang="en-IN" sz="2200" dirty="0">
                          <a:solidFill>
                            <a:schemeClr val="tx1"/>
                          </a:solidFill>
                        </a:rPr>
                        <a:t>1946</a:t>
                      </a:r>
                    </a:p>
                  </a:txBody>
                  <a:tcPr anchor="ctr">
                    <a:noFill/>
                  </a:tcPr>
                </a:tc>
                <a:extLst>
                  <a:ext uri="{0D108BD9-81ED-4DB2-BD59-A6C34878D82A}">
                    <a16:rowId xmlns:a16="http://schemas.microsoft.com/office/drawing/2014/main" val="2829803901"/>
                  </a:ext>
                </a:extLst>
              </a:tr>
              <a:tr h="497416">
                <a:tc>
                  <a:txBody>
                    <a:bodyPr/>
                    <a:lstStyle/>
                    <a:p>
                      <a:r>
                        <a:rPr lang="en-IN" sz="1400" dirty="0">
                          <a:solidFill>
                            <a:schemeClr val="tx1"/>
                          </a:solidFill>
                          <a:latin typeface="Arial Black" panose="020B0A04020102020204" pitchFamily="34" charset="0"/>
                        </a:rPr>
                        <a:t>A Constituent Unit of Patna University </a:t>
                      </a:r>
                      <a:endParaRPr lang="en-IN" sz="14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sz="1400" dirty="0">
                        <a:solidFill>
                          <a:schemeClr val="tx1"/>
                        </a:solidFill>
                        <a:latin typeface="Arial Black" panose="020B0A04020102020204" pitchFamily="34" charset="0"/>
                      </a:endParaRPr>
                    </a:p>
                    <a:p>
                      <a:endParaRPr lang="en-IN" sz="1400" dirty="0">
                        <a:solidFill>
                          <a:schemeClr val="tx1"/>
                        </a:solidFill>
                      </a:endParaRPr>
                    </a:p>
                  </a:txBody>
                  <a:tcPr anchor="ctr"/>
                </a:tc>
                <a:extLst>
                  <a:ext uri="{0D108BD9-81ED-4DB2-BD59-A6C34878D82A}">
                    <a16:rowId xmlns:a16="http://schemas.microsoft.com/office/drawing/2014/main" val="635573978"/>
                  </a:ext>
                </a:extLst>
              </a:tr>
              <a:tr h="7022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kern="1200" dirty="0">
                          <a:solidFill>
                            <a:schemeClr val="tx1"/>
                          </a:solidFill>
                          <a:latin typeface="Arial Black" panose="020B0A04020102020204" pitchFamily="34" charset="0"/>
                          <a:ea typeface="+mn-ea"/>
                          <a:cs typeface="+mn-cs"/>
                        </a:rPr>
                        <a:t>College with Potential for Excellence [CPE]</a:t>
                      </a:r>
                    </a:p>
                    <a:p>
                      <a:r>
                        <a:rPr lang="en-IN" sz="1400" kern="1200" dirty="0">
                          <a:solidFill>
                            <a:schemeClr val="tx1"/>
                          </a:solidFill>
                          <a:latin typeface="Arial Black" panose="020B0A04020102020204" pitchFamily="34" charset="0"/>
                          <a:ea typeface="+mn-ea"/>
                          <a:cs typeface="+mn-cs"/>
                        </a:rPr>
                        <a:t>Status Accorded by UGC  for </a:t>
                      </a:r>
                    </a:p>
                    <a:p>
                      <a:r>
                        <a:rPr lang="en-IN" sz="1400" kern="1200" dirty="0">
                          <a:solidFill>
                            <a:schemeClr val="tx1"/>
                          </a:solidFill>
                          <a:latin typeface="Arial Black" panose="020B0A04020102020204" pitchFamily="34" charset="0"/>
                          <a:ea typeface="+mn-ea"/>
                          <a:cs typeface="+mn-cs"/>
                        </a:rPr>
                        <a:t>has retained the status till</a:t>
                      </a:r>
                    </a:p>
                  </a:txBody>
                  <a:tcPr anchor="ctr"/>
                </a:tc>
                <a:tc>
                  <a:txBody>
                    <a:bodyPr/>
                    <a:lstStyle/>
                    <a:p>
                      <a:endParaRPr lang="en-IN" sz="1400" kern="1200" dirty="0">
                        <a:solidFill>
                          <a:schemeClr val="tx1"/>
                        </a:solidFill>
                        <a:latin typeface="Arial Black" panose="020B0A04020102020204" pitchFamily="34" charset="0"/>
                        <a:ea typeface="+mn-ea"/>
                        <a:cs typeface="+mn-cs"/>
                      </a:endParaRPr>
                    </a:p>
                    <a:p>
                      <a:r>
                        <a:rPr lang="en-IN" sz="1400" kern="1200" dirty="0">
                          <a:solidFill>
                            <a:schemeClr val="tx1"/>
                          </a:solidFill>
                          <a:latin typeface="Arial Black" panose="020B0A04020102020204" pitchFamily="34" charset="0"/>
                          <a:ea typeface="+mn-ea"/>
                          <a:cs typeface="+mn-cs"/>
                        </a:rPr>
                        <a:t>2011-2016</a:t>
                      </a:r>
                    </a:p>
                    <a:p>
                      <a:r>
                        <a:rPr lang="en-IN" sz="1400" kern="1200" dirty="0">
                          <a:solidFill>
                            <a:schemeClr val="tx1"/>
                          </a:solidFill>
                          <a:latin typeface="Arial Black" panose="020B0A04020102020204" pitchFamily="34" charset="0"/>
                          <a:ea typeface="+mn-ea"/>
                          <a:cs typeface="+mn-cs"/>
                        </a:rPr>
                        <a:t>2021</a:t>
                      </a:r>
                    </a:p>
                  </a:txBody>
                  <a:tcPr anchor="ctr"/>
                </a:tc>
                <a:extLst>
                  <a:ext uri="{0D108BD9-81ED-4DB2-BD59-A6C34878D82A}">
                    <a16:rowId xmlns:a16="http://schemas.microsoft.com/office/drawing/2014/main" val="3185698292"/>
                  </a:ext>
                </a:extLst>
              </a:tr>
              <a:tr h="344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kern="1200" dirty="0">
                          <a:solidFill>
                            <a:schemeClr val="tx1"/>
                          </a:solidFill>
                          <a:latin typeface="Arial Black" panose="020B0A04020102020204" pitchFamily="34" charset="0"/>
                          <a:ea typeface="+mn-ea"/>
                          <a:cs typeface="+mn-cs"/>
                        </a:rPr>
                        <a:t>2nd Cycle NAAC Accredited ‘A’ Grade with CGPA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kern="1200" dirty="0">
                          <a:solidFill>
                            <a:schemeClr val="tx1"/>
                          </a:solidFill>
                          <a:latin typeface="Arial Black" panose="020B0A04020102020204" pitchFamily="34" charset="0"/>
                          <a:ea typeface="+mn-ea"/>
                          <a:cs typeface="+mn-cs"/>
                        </a:rPr>
                        <a:t>3.02</a:t>
                      </a:r>
                    </a:p>
                  </a:txBody>
                  <a:tcPr anchor="ctr"/>
                </a:tc>
                <a:extLst>
                  <a:ext uri="{0D108BD9-81ED-4DB2-BD59-A6C34878D82A}">
                    <a16:rowId xmlns:a16="http://schemas.microsoft.com/office/drawing/2014/main" val="2183044570"/>
                  </a:ext>
                </a:extLst>
              </a:tr>
              <a:tr h="292598">
                <a:tc>
                  <a:txBody>
                    <a:bodyPr/>
                    <a:lstStyle/>
                    <a:p>
                      <a:r>
                        <a:rPr lang="en-IN" sz="1400" kern="1200" dirty="0">
                          <a:solidFill>
                            <a:schemeClr val="tx1"/>
                          </a:solidFill>
                          <a:latin typeface="Arial Black" panose="020B0A04020102020204" pitchFamily="34" charset="0"/>
                          <a:ea typeface="+mn-ea"/>
                          <a:cs typeface="+mn-cs"/>
                        </a:rPr>
                        <a:t>Programme Offered</a:t>
                      </a:r>
                    </a:p>
                  </a:txBody>
                  <a:tcPr anchor="ctr"/>
                </a:tc>
                <a:tc>
                  <a:txBody>
                    <a:bodyPr/>
                    <a:lstStyle/>
                    <a:p>
                      <a:r>
                        <a:rPr lang="en-IN" sz="1400" kern="1200" dirty="0">
                          <a:solidFill>
                            <a:schemeClr val="tx1"/>
                          </a:solidFill>
                          <a:latin typeface="Arial Black" panose="020B0A04020102020204" pitchFamily="34" charset="0"/>
                          <a:ea typeface="+mn-ea"/>
                          <a:cs typeface="+mn-cs"/>
                        </a:rPr>
                        <a:t>44</a:t>
                      </a:r>
                    </a:p>
                  </a:txBody>
                  <a:tcPr anchor="ctr"/>
                </a:tc>
                <a:extLst>
                  <a:ext uri="{0D108BD9-81ED-4DB2-BD59-A6C34878D82A}">
                    <a16:rowId xmlns:a16="http://schemas.microsoft.com/office/drawing/2014/main" val="3810160280"/>
                  </a:ext>
                </a:extLst>
              </a:tr>
              <a:tr h="497416">
                <a:tc>
                  <a:txBody>
                    <a:bodyPr/>
                    <a:lstStyle/>
                    <a:p>
                      <a:r>
                        <a:rPr lang="en-IN" sz="1400" kern="1200" dirty="0">
                          <a:solidFill>
                            <a:schemeClr val="tx1"/>
                          </a:solidFill>
                          <a:latin typeface="Arial Black" panose="020B0A04020102020204" pitchFamily="34" charset="0"/>
                          <a:ea typeface="+mn-ea"/>
                          <a:cs typeface="+mn-cs"/>
                        </a:rPr>
                        <a:t>Courses Offered                                              </a:t>
                      </a:r>
                    </a:p>
                  </a:txBody>
                  <a:tcPr anchor="ctr"/>
                </a:tc>
                <a:tc>
                  <a:txBody>
                    <a:bodyPr/>
                    <a:lstStyle/>
                    <a:p>
                      <a:r>
                        <a:rPr lang="en-IN" sz="1400" kern="1200" dirty="0">
                          <a:solidFill>
                            <a:schemeClr val="tx1"/>
                          </a:solidFill>
                          <a:latin typeface="Arial Black" panose="020B0A04020102020204" pitchFamily="34" charset="0"/>
                          <a:ea typeface="+mn-ea"/>
                          <a:cs typeface="+mn-cs"/>
                        </a:rPr>
                        <a:t>4 (UG/ PG/ Diploma/ Certificate)</a:t>
                      </a:r>
                    </a:p>
                  </a:txBody>
                  <a:tcPr anchor="ctr"/>
                </a:tc>
                <a:extLst>
                  <a:ext uri="{0D108BD9-81ED-4DB2-BD59-A6C34878D82A}">
                    <a16:rowId xmlns:a16="http://schemas.microsoft.com/office/drawing/2014/main" val="1162815869"/>
                  </a:ext>
                </a:extLst>
              </a:tr>
              <a:tr h="332801">
                <a:tc>
                  <a:txBody>
                    <a:bodyPr/>
                    <a:lstStyle/>
                    <a:p>
                      <a:r>
                        <a:rPr lang="en-IN" sz="1400" kern="1200" dirty="0">
                          <a:solidFill>
                            <a:schemeClr val="tx1"/>
                          </a:solidFill>
                          <a:latin typeface="Arial Black" panose="020B0A04020102020204" pitchFamily="34" charset="0"/>
                          <a:ea typeface="+mn-ea"/>
                          <a:cs typeface="+mn-cs"/>
                        </a:rPr>
                        <a:t>Permanent Faculty Members</a:t>
                      </a:r>
                    </a:p>
                  </a:txBody>
                  <a:tcPr anchor="ctr"/>
                </a:tc>
                <a:tc>
                  <a:txBody>
                    <a:bodyPr/>
                    <a:lstStyle/>
                    <a:p>
                      <a:r>
                        <a:rPr lang="en-IN" sz="1400" kern="1200" dirty="0">
                          <a:solidFill>
                            <a:schemeClr val="tx1"/>
                          </a:solidFill>
                          <a:latin typeface="Arial Black" panose="020B0A04020102020204" pitchFamily="34" charset="0"/>
                          <a:ea typeface="+mn-ea"/>
                          <a:cs typeface="+mn-cs"/>
                        </a:rPr>
                        <a:t>47</a:t>
                      </a:r>
                    </a:p>
                  </a:txBody>
                  <a:tcPr anchor="ctr"/>
                </a:tc>
                <a:extLst>
                  <a:ext uri="{0D108BD9-81ED-4DB2-BD59-A6C34878D82A}">
                    <a16:rowId xmlns:a16="http://schemas.microsoft.com/office/drawing/2014/main" val="3240589902"/>
                  </a:ext>
                </a:extLst>
              </a:tr>
              <a:tr h="332801">
                <a:tc>
                  <a:txBody>
                    <a:bodyPr/>
                    <a:lstStyle/>
                    <a:p>
                      <a:r>
                        <a:rPr lang="en-IN" sz="1400" kern="1200" dirty="0">
                          <a:solidFill>
                            <a:schemeClr val="tx1"/>
                          </a:solidFill>
                          <a:latin typeface="Arial Black" panose="020B0A04020102020204" pitchFamily="34" charset="0"/>
                          <a:ea typeface="+mn-ea"/>
                          <a:cs typeface="+mn-cs"/>
                        </a:rPr>
                        <a:t>Guest Faculty appointed by the University</a:t>
                      </a:r>
                    </a:p>
                  </a:txBody>
                  <a:tcPr anchor="ctr"/>
                </a:tc>
                <a:tc>
                  <a:txBody>
                    <a:bodyPr/>
                    <a:lstStyle/>
                    <a:p>
                      <a:r>
                        <a:rPr lang="en-IN" sz="1400" kern="1200" dirty="0">
                          <a:solidFill>
                            <a:schemeClr val="tx1"/>
                          </a:solidFill>
                          <a:latin typeface="Arial Black" panose="020B0A04020102020204" pitchFamily="34" charset="0"/>
                          <a:ea typeface="+mn-ea"/>
                          <a:cs typeface="+mn-cs"/>
                        </a:rPr>
                        <a:t>10</a:t>
                      </a:r>
                    </a:p>
                  </a:txBody>
                  <a:tcPr anchor="ctr"/>
                </a:tc>
                <a:extLst>
                  <a:ext uri="{0D108BD9-81ED-4DB2-BD59-A6C34878D82A}">
                    <a16:rowId xmlns:a16="http://schemas.microsoft.com/office/drawing/2014/main" val="3046583627"/>
                  </a:ext>
                </a:extLst>
              </a:tr>
              <a:tr h="332801">
                <a:tc>
                  <a:txBody>
                    <a:bodyPr/>
                    <a:lstStyle/>
                    <a:p>
                      <a:r>
                        <a:rPr lang="en-IN" sz="1400" kern="1200" dirty="0">
                          <a:solidFill>
                            <a:schemeClr val="tx1"/>
                          </a:solidFill>
                          <a:latin typeface="Arial Black" panose="020B0A04020102020204" pitchFamily="34" charset="0"/>
                          <a:ea typeface="+mn-ea"/>
                          <a:cs typeface="+mn-cs"/>
                        </a:rPr>
                        <a:t>Guest Faculty on Contract Basis </a:t>
                      </a:r>
                    </a:p>
                  </a:txBody>
                  <a:tcPr anchor="ctr"/>
                </a:tc>
                <a:tc>
                  <a:txBody>
                    <a:bodyPr/>
                    <a:lstStyle/>
                    <a:p>
                      <a:r>
                        <a:rPr lang="en-IN" sz="1400" kern="1200" dirty="0">
                          <a:solidFill>
                            <a:schemeClr val="tx1"/>
                          </a:solidFill>
                          <a:latin typeface="Arial Black" panose="020B0A04020102020204" pitchFamily="34" charset="0"/>
                          <a:ea typeface="+mn-ea"/>
                          <a:cs typeface="+mn-cs"/>
                        </a:rPr>
                        <a:t>22</a:t>
                      </a:r>
                    </a:p>
                  </a:txBody>
                  <a:tcPr anchor="ctr"/>
                </a:tc>
                <a:extLst>
                  <a:ext uri="{0D108BD9-81ED-4DB2-BD59-A6C34878D82A}">
                    <a16:rowId xmlns:a16="http://schemas.microsoft.com/office/drawing/2014/main" val="1302909056"/>
                  </a:ext>
                </a:extLst>
              </a:tr>
              <a:tr h="332801">
                <a:tc>
                  <a:txBody>
                    <a:bodyPr/>
                    <a:lstStyle/>
                    <a:p>
                      <a:r>
                        <a:rPr lang="en-IN" sz="1400" kern="1200" noProof="0" dirty="0">
                          <a:solidFill>
                            <a:schemeClr val="tx1"/>
                          </a:solidFill>
                          <a:latin typeface="Arial Black" panose="020B0A04020102020204" pitchFamily="34" charset="0"/>
                          <a:ea typeface="+mn-ea"/>
                          <a:cs typeface="+mn-cs"/>
                        </a:rPr>
                        <a:t>Guest Faculty in various Self-financing Courses</a:t>
                      </a:r>
                      <a:endParaRPr lang="en-IN" sz="1400" kern="1200" dirty="0">
                        <a:solidFill>
                          <a:schemeClr val="tx1"/>
                        </a:solidFill>
                        <a:latin typeface="Arial Black" panose="020B0A04020102020204" pitchFamily="34" charset="0"/>
                        <a:ea typeface="+mn-ea"/>
                        <a:cs typeface="+mn-cs"/>
                      </a:endParaRPr>
                    </a:p>
                  </a:txBody>
                  <a:tcPr anchor="ctr"/>
                </a:tc>
                <a:tc>
                  <a:txBody>
                    <a:bodyPr/>
                    <a:lstStyle/>
                    <a:p>
                      <a:r>
                        <a:rPr lang="en-IN" sz="1400" kern="1200" dirty="0">
                          <a:solidFill>
                            <a:schemeClr val="tx1"/>
                          </a:solidFill>
                          <a:latin typeface="Arial Black" panose="020B0A04020102020204" pitchFamily="34" charset="0"/>
                          <a:ea typeface="+mn-ea"/>
                          <a:cs typeface="+mn-cs"/>
                        </a:rPr>
                        <a:t>77</a:t>
                      </a:r>
                    </a:p>
                  </a:txBody>
                  <a:tcPr anchor="ctr"/>
                </a:tc>
                <a:extLst>
                  <a:ext uri="{0D108BD9-81ED-4DB2-BD59-A6C34878D82A}">
                    <a16:rowId xmlns:a16="http://schemas.microsoft.com/office/drawing/2014/main" val="4136525202"/>
                  </a:ext>
                </a:extLst>
              </a:tr>
              <a:tr h="332801">
                <a:tc>
                  <a:txBody>
                    <a:bodyPr/>
                    <a:lstStyle/>
                    <a:p>
                      <a:r>
                        <a:rPr lang="en-IN" sz="1400" kern="1200" noProof="0" dirty="0">
                          <a:solidFill>
                            <a:schemeClr val="tx1"/>
                          </a:solidFill>
                          <a:latin typeface="Arial Black" panose="020B0A04020102020204" pitchFamily="34" charset="0"/>
                          <a:ea typeface="+mn-ea"/>
                          <a:cs typeface="+mn-cs"/>
                        </a:rPr>
                        <a:t>Permanent Support Staff :</a:t>
                      </a:r>
                      <a:endParaRPr lang="en-IN" sz="1400" kern="1200" dirty="0">
                        <a:solidFill>
                          <a:schemeClr val="tx1"/>
                        </a:solidFill>
                        <a:latin typeface="Arial Black" panose="020B0A04020102020204" pitchFamily="34" charset="0"/>
                        <a:ea typeface="+mn-ea"/>
                        <a:cs typeface="+mn-cs"/>
                      </a:endParaRPr>
                    </a:p>
                  </a:txBody>
                  <a:tcPr anchor="ctr"/>
                </a:tc>
                <a:tc>
                  <a:txBody>
                    <a:bodyPr/>
                    <a:lstStyle/>
                    <a:p>
                      <a:r>
                        <a:rPr lang="en-IN" sz="1400" kern="1200" noProof="0" dirty="0">
                          <a:solidFill>
                            <a:schemeClr val="tx1"/>
                          </a:solidFill>
                          <a:latin typeface="Arial Black" panose="020B0A04020102020204" pitchFamily="34" charset="0"/>
                          <a:ea typeface="+mn-ea"/>
                          <a:cs typeface="+mn-cs"/>
                        </a:rPr>
                        <a:t>28</a:t>
                      </a:r>
                      <a:endParaRPr lang="en-IN" sz="1400" kern="1200" dirty="0">
                        <a:solidFill>
                          <a:schemeClr val="tx1"/>
                        </a:solidFill>
                        <a:latin typeface="Arial Black" panose="020B0A04020102020204" pitchFamily="34" charset="0"/>
                        <a:ea typeface="+mn-ea"/>
                        <a:cs typeface="+mn-cs"/>
                      </a:endParaRPr>
                    </a:p>
                  </a:txBody>
                  <a:tcPr anchor="ctr"/>
                </a:tc>
                <a:extLst>
                  <a:ext uri="{0D108BD9-81ED-4DB2-BD59-A6C34878D82A}">
                    <a16:rowId xmlns:a16="http://schemas.microsoft.com/office/drawing/2014/main" val="4187225670"/>
                  </a:ext>
                </a:extLst>
              </a:tr>
              <a:tr h="332801">
                <a:tc>
                  <a:txBody>
                    <a:bodyPr/>
                    <a:lstStyle/>
                    <a:p>
                      <a:r>
                        <a:rPr lang="en-IN" sz="1400" kern="1200" dirty="0">
                          <a:solidFill>
                            <a:schemeClr val="tx1"/>
                          </a:solidFill>
                          <a:latin typeface="Arial Black" panose="020B0A04020102020204" pitchFamily="34" charset="0"/>
                          <a:ea typeface="+mn-ea"/>
                          <a:cs typeface="+mn-cs"/>
                        </a:rPr>
                        <a:t>Temporary</a:t>
                      </a:r>
                    </a:p>
                  </a:txBody>
                  <a:tcPr anchor="ctr"/>
                </a:tc>
                <a:tc>
                  <a:txBody>
                    <a:bodyPr/>
                    <a:lstStyle/>
                    <a:p>
                      <a:r>
                        <a:rPr lang="en-IN" sz="1400" kern="1200" dirty="0">
                          <a:solidFill>
                            <a:schemeClr val="tx1"/>
                          </a:solidFill>
                          <a:latin typeface="Arial Black" panose="020B0A04020102020204" pitchFamily="34" charset="0"/>
                          <a:ea typeface="+mn-ea"/>
                          <a:cs typeface="+mn-cs"/>
                        </a:rPr>
                        <a:t>45</a:t>
                      </a:r>
                    </a:p>
                  </a:txBody>
                  <a:tcPr anchor="ctr"/>
                </a:tc>
                <a:extLst>
                  <a:ext uri="{0D108BD9-81ED-4DB2-BD59-A6C34878D82A}">
                    <a16:rowId xmlns:a16="http://schemas.microsoft.com/office/drawing/2014/main" val="1693028066"/>
                  </a:ext>
                </a:extLst>
              </a:tr>
              <a:tr h="332801">
                <a:tc>
                  <a:txBody>
                    <a:bodyPr/>
                    <a:lstStyle/>
                    <a:p>
                      <a:r>
                        <a:rPr lang="en-IN" sz="1400" kern="1200" dirty="0">
                          <a:solidFill>
                            <a:srgbClr val="C00000"/>
                          </a:solidFill>
                          <a:latin typeface="Arial Black" panose="020B0A04020102020204" pitchFamily="34" charset="0"/>
                          <a:ea typeface="+mn-ea"/>
                          <a:cs typeface="+mn-cs"/>
                        </a:rPr>
                        <a:t>Student Strength </a:t>
                      </a:r>
                    </a:p>
                  </a:txBody>
                  <a:tcPr anchor="ctr"/>
                </a:tc>
                <a:tc>
                  <a:txBody>
                    <a:bodyPr/>
                    <a:lstStyle/>
                    <a:p>
                      <a:r>
                        <a:rPr lang="en-IN" sz="1400" kern="1200" dirty="0">
                          <a:solidFill>
                            <a:srgbClr val="C00000"/>
                          </a:solidFill>
                          <a:latin typeface="Arial Black" panose="020B0A04020102020204" pitchFamily="34" charset="0"/>
                          <a:ea typeface="+mn-ea"/>
                          <a:cs typeface="+mn-cs"/>
                        </a:rPr>
                        <a:t>3393</a:t>
                      </a:r>
                    </a:p>
                  </a:txBody>
                  <a:tcPr anchor="ctr"/>
                </a:tc>
                <a:extLst>
                  <a:ext uri="{0D108BD9-81ED-4DB2-BD59-A6C34878D82A}">
                    <a16:rowId xmlns:a16="http://schemas.microsoft.com/office/drawing/2014/main" val="87770282"/>
                  </a:ext>
                </a:extLst>
              </a:tr>
              <a:tr h="497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kern="1200" dirty="0">
                          <a:solidFill>
                            <a:srgbClr val="C00000"/>
                          </a:solidFill>
                          <a:latin typeface="Arial Black" panose="020B0A04020102020204" pitchFamily="34" charset="0"/>
                          <a:ea typeface="+mn-ea"/>
                          <a:cs typeface="+mn-cs"/>
                        </a:rPr>
                        <a:t>Area of Campus :</a:t>
                      </a:r>
                    </a:p>
                    <a:p>
                      <a:endParaRPr lang="en-IN" sz="1400" kern="1200" dirty="0">
                        <a:solidFill>
                          <a:srgbClr val="C00000"/>
                        </a:solidFill>
                        <a:latin typeface="Arial Black" panose="020B0A04020102020204" pitchFamily="34" charset="0"/>
                        <a:ea typeface="+mn-ea"/>
                        <a:cs typeface="+mn-cs"/>
                      </a:endParaRPr>
                    </a:p>
                  </a:txBody>
                  <a:tcPr anchor="ctr"/>
                </a:tc>
                <a:tc>
                  <a:txBody>
                    <a:bodyPr/>
                    <a:lstStyle/>
                    <a:p>
                      <a:r>
                        <a:rPr lang="en-IN" sz="1400" kern="1200" dirty="0">
                          <a:solidFill>
                            <a:schemeClr val="accent6">
                              <a:lumMod val="50000"/>
                            </a:schemeClr>
                          </a:solidFill>
                          <a:latin typeface="Arial Black" panose="020B0A04020102020204" pitchFamily="34" charset="0"/>
                          <a:ea typeface="+mn-ea"/>
                          <a:cs typeface="+mn-cs"/>
                        </a:rPr>
                        <a:t>09 Acre</a:t>
                      </a:r>
                    </a:p>
                  </a:txBody>
                  <a:tcPr anchor="ctr"/>
                </a:tc>
                <a:extLst>
                  <a:ext uri="{0D108BD9-81ED-4DB2-BD59-A6C34878D82A}">
                    <a16:rowId xmlns:a16="http://schemas.microsoft.com/office/drawing/2014/main" val="2943569417"/>
                  </a:ext>
                </a:extLst>
              </a:tr>
            </a:tbl>
          </a:graphicData>
        </a:graphic>
      </p:graphicFrame>
      <p:sp>
        <p:nvSpPr>
          <p:cNvPr id="7" name="Title 5">
            <a:extLst>
              <a:ext uri="{FF2B5EF4-FFF2-40B4-BE49-F238E27FC236}">
                <a16:creationId xmlns:a16="http://schemas.microsoft.com/office/drawing/2014/main" id="{149DBCD4-7F26-4BA3-A523-94B313ACB26B}"/>
              </a:ext>
            </a:extLst>
          </p:cNvPr>
          <p:cNvSpPr txBox="1">
            <a:spLocks/>
          </p:cNvSpPr>
          <p:nvPr/>
        </p:nvSpPr>
        <p:spPr>
          <a:xfrm>
            <a:off x="0" y="74536"/>
            <a:ext cx="9144000" cy="558782"/>
          </a:xfrm>
          <a:prstGeom prst="rect">
            <a:avLst/>
          </a:prstGeom>
          <a:solidFill>
            <a:schemeClr val="accent2">
              <a:lumMod val="75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dirty="0">
                <a:solidFill>
                  <a:schemeClr val="bg1"/>
                </a:solidFill>
                <a:latin typeface="Segoe UI Black" panose="020B0A02040204020203" pitchFamily="34" charset="0"/>
                <a:ea typeface="Segoe UI Black" panose="020B0A02040204020203" pitchFamily="34" charset="0"/>
              </a:rPr>
              <a:t>PROFILE</a:t>
            </a:r>
          </a:p>
        </p:txBody>
      </p:sp>
      <p:pic>
        <p:nvPicPr>
          <p:cNvPr id="10" name="Picture 9" descr="A picture containing food&#10;&#10;Description automatically generated">
            <a:extLst>
              <a:ext uri="{FF2B5EF4-FFF2-40B4-BE49-F238E27FC236}">
                <a16:creationId xmlns:a16="http://schemas.microsoft.com/office/drawing/2014/main" id="{F55AAD21-76A0-42D6-B18D-7CCF53134C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85479"/>
            <a:ext cx="794785" cy="852302"/>
          </a:xfrm>
          <a:prstGeom prst="rect">
            <a:avLst/>
          </a:prstGeom>
        </p:spPr>
      </p:pic>
    </p:spTree>
    <p:extLst>
      <p:ext uri="{BB962C8B-B14F-4D97-AF65-F5344CB8AC3E}">
        <p14:creationId xmlns:p14="http://schemas.microsoft.com/office/powerpoint/2010/main" val="1296316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183C2C-0715-4019-A2A1-4BAEC15076BA}"/>
              </a:ext>
            </a:extLst>
          </p:cNvPr>
          <p:cNvSpPr/>
          <p:nvPr/>
        </p:nvSpPr>
        <p:spPr>
          <a:xfrm>
            <a:off x="474562" y="2751891"/>
            <a:ext cx="8404867" cy="1985159"/>
          </a:xfrm>
          <a:prstGeom prst="rect">
            <a:avLst/>
          </a:prstGeom>
          <a:solidFill>
            <a:schemeClr val="accent2">
              <a:lumMod val="75000"/>
            </a:schemeClr>
          </a:solidFill>
        </p:spPr>
        <p:txBody>
          <a:bodyPr wrap="square" lIns="91440" tIns="45720" rIns="91440" bIns="45720">
            <a:spAutoFit/>
          </a:bodyPr>
          <a:lstStyle/>
          <a:p>
            <a:pPr algn="ctr"/>
            <a:r>
              <a:rPr lang="en-US" sz="4100" b="1" i="1" dirty="0">
                <a:solidFill>
                  <a:schemeClr val="bg1"/>
                </a:solidFill>
                <a:latin typeface="Segoe UI Black" panose="020B0A02040204020203" pitchFamily="34" charset="0"/>
                <a:ea typeface="Segoe UI Black" panose="020B0A02040204020203" pitchFamily="34" charset="0"/>
              </a:rPr>
              <a:t>Criterion-IV</a:t>
            </a:r>
          </a:p>
          <a:p>
            <a:pPr algn="ctr"/>
            <a:r>
              <a:rPr lang="en-US" sz="4100" b="1" i="1" dirty="0">
                <a:solidFill>
                  <a:schemeClr val="bg1"/>
                </a:solidFill>
                <a:latin typeface="Segoe UI Black" panose="020B0A02040204020203" pitchFamily="34" charset="0"/>
                <a:ea typeface="Segoe UI Black" panose="020B0A02040204020203" pitchFamily="34" charset="0"/>
              </a:rPr>
              <a:t>Infrastructure &amp; Learning Resources</a:t>
            </a:r>
          </a:p>
        </p:txBody>
      </p:sp>
    </p:spTree>
    <p:extLst>
      <p:ext uri="{BB962C8B-B14F-4D97-AF65-F5344CB8AC3E}">
        <p14:creationId xmlns:p14="http://schemas.microsoft.com/office/powerpoint/2010/main" val="2457106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10295"/>
            <a:ext cx="9144000" cy="510934"/>
          </a:xfrm>
          <a:prstGeom prst="rect">
            <a:avLst/>
          </a:prstGeom>
          <a:solidFill>
            <a:schemeClr val="accent2">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i="1" dirty="0">
                <a:solidFill>
                  <a:schemeClr val="bg1"/>
                </a:solidFill>
                <a:latin typeface="Segoe UI Black" panose="020B0A02040204020203" pitchFamily="34" charset="0"/>
                <a:ea typeface="Segoe UI Black" panose="020B0A02040204020203" pitchFamily="34" charset="0"/>
                <a:cs typeface="Arial" panose="020B0604020202020204" pitchFamily="34" charset="0"/>
              </a:rPr>
              <a:t>MEDHA Knowledge Centre </a:t>
            </a:r>
          </a:p>
        </p:txBody>
      </p:sp>
      <p:sp>
        <p:nvSpPr>
          <p:cNvPr id="6" name="Content Placeholder 2"/>
          <p:cNvSpPr>
            <a:spLocks noGrp="1"/>
          </p:cNvSpPr>
          <p:nvPr>
            <p:ph idx="1"/>
          </p:nvPr>
        </p:nvSpPr>
        <p:spPr>
          <a:xfrm>
            <a:off x="0" y="852137"/>
            <a:ext cx="5879988" cy="5879820"/>
          </a:xfrm>
        </p:spPr>
        <p:txBody>
          <a:bodyPr>
            <a:noAutofit/>
          </a:bodyPr>
          <a:lstStyle/>
          <a:p>
            <a:pPr marL="0" indent="3175">
              <a:lnSpc>
                <a:spcPct val="134000"/>
              </a:lnSpc>
              <a:spcBef>
                <a:spcPts val="0"/>
              </a:spcBef>
              <a:buNone/>
            </a:pPr>
            <a:r>
              <a:rPr lang="en-US" sz="1800" b="1" i="1" dirty="0">
                <a:latin typeface="Times" panose="02020603060405020304" pitchFamily="18" charset="0"/>
                <a:cs typeface="Arial" panose="020B0604020202020204" pitchFamily="34" charset="0"/>
              </a:rPr>
              <a:t>Library with High Speed Internet connectivity with LAN </a:t>
            </a:r>
          </a:p>
          <a:p>
            <a:pPr marL="0" indent="3175">
              <a:lnSpc>
                <a:spcPct val="134000"/>
              </a:lnSpc>
              <a:spcBef>
                <a:spcPts val="0"/>
              </a:spcBef>
              <a:buNone/>
            </a:pPr>
            <a:r>
              <a:rPr lang="en-US" sz="1800" b="1" i="1" dirty="0">
                <a:latin typeface="Times" panose="02020603060405020304" pitchFamily="18" charset="0"/>
                <a:cs typeface="Arial" panose="020B0604020202020204" pitchFamily="34" charset="0"/>
              </a:rPr>
              <a:t>Built up area			: 11857 Sq. Ft</a:t>
            </a:r>
          </a:p>
          <a:p>
            <a:pPr marL="0" indent="0">
              <a:buClr>
                <a:srgbClr val="FF0000"/>
              </a:buClr>
              <a:buNone/>
            </a:pPr>
            <a:r>
              <a:rPr lang="en-US" sz="1800" b="1" i="1" dirty="0">
                <a:latin typeface="Times" panose="02020603060405020304" pitchFamily="18" charset="0"/>
                <a:cs typeface="Arial" panose="020B0604020202020204" pitchFamily="34" charset="0"/>
              </a:rPr>
              <a:t>Newspapers and NLIST-INFLIBNET facility, OPAC facility for searching the library resources, </a:t>
            </a:r>
          </a:p>
          <a:p>
            <a:pPr marL="0" indent="0">
              <a:buClr>
                <a:srgbClr val="FF0000"/>
              </a:buClr>
              <a:buNone/>
            </a:pPr>
            <a:r>
              <a:rPr lang="en-US" sz="1800" b="1" i="1" dirty="0">
                <a:latin typeface="Times" panose="02020603060405020304" pitchFamily="18" charset="0"/>
                <a:cs typeface="Arial" panose="020B0604020202020204" pitchFamily="34" charset="0"/>
              </a:rPr>
              <a:t>Issue and Return of books			    : KOHA</a:t>
            </a:r>
          </a:p>
          <a:p>
            <a:pPr marL="0" indent="0">
              <a:buClr>
                <a:srgbClr val="FF0000"/>
              </a:buClr>
              <a:buNone/>
            </a:pPr>
            <a:r>
              <a:rPr lang="en-US" sz="1800" b="1" i="1" dirty="0">
                <a:latin typeface="Times" panose="02020603060405020304" pitchFamily="18" charset="0"/>
                <a:cs typeface="Arial" panose="020B0604020202020204" pitchFamily="34" charset="0"/>
              </a:rPr>
              <a:t>Books in Central Library     			  : 1,55, 643 </a:t>
            </a:r>
          </a:p>
          <a:p>
            <a:pPr marL="0" indent="0">
              <a:buClr>
                <a:srgbClr val="FF0000"/>
              </a:buClr>
              <a:buNone/>
            </a:pPr>
            <a:r>
              <a:rPr lang="en-US" sz="1800" b="1" i="1" dirty="0">
                <a:latin typeface="Times" panose="02020603060405020304" pitchFamily="18" charset="0"/>
                <a:cs typeface="Arial" panose="020B0604020202020204" pitchFamily="34" charset="0"/>
              </a:rPr>
              <a:t>Central Library Journals/ Periodicals/ Magazines     : 13</a:t>
            </a:r>
          </a:p>
          <a:p>
            <a:pPr marL="0" indent="0">
              <a:buClr>
                <a:srgbClr val="FF0000"/>
              </a:buClr>
              <a:buNone/>
            </a:pPr>
            <a:r>
              <a:rPr lang="en-US" sz="1800" b="1" i="1" dirty="0">
                <a:latin typeface="Times" panose="02020603060405020304" pitchFamily="18" charset="0"/>
                <a:cs typeface="Arial" panose="020B0604020202020204" pitchFamily="34" charset="0"/>
              </a:rPr>
              <a:t>Central Library Newspaper                                        :  05</a:t>
            </a:r>
          </a:p>
          <a:p>
            <a:pPr marL="0" indent="0">
              <a:buClr>
                <a:srgbClr val="FF0000"/>
              </a:buClr>
              <a:buNone/>
            </a:pPr>
            <a:r>
              <a:rPr lang="en-US" sz="1800" b="1" i="1" dirty="0">
                <a:latin typeface="Times" panose="02020603060405020304" pitchFamily="18" charset="0"/>
                <a:cs typeface="Arial" panose="020B0604020202020204" pitchFamily="34" charset="0"/>
              </a:rPr>
              <a:t>Books in B.Com &amp; BBA Library                               :  4821</a:t>
            </a:r>
          </a:p>
          <a:p>
            <a:pPr marL="0" indent="0">
              <a:buClr>
                <a:srgbClr val="FF0000"/>
              </a:buClr>
              <a:buNone/>
            </a:pPr>
            <a:r>
              <a:rPr lang="en-US" sz="1800" b="1" i="1" dirty="0">
                <a:latin typeface="Times" panose="02020603060405020304" pitchFamily="18" charset="0"/>
                <a:cs typeface="Arial" panose="020B0604020202020204" pitchFamily="34" charset="0"/>
              </a:rPr>
              <a:t>Books in BCA Library                                                :  4734</a:t>
            </a:r>
          </a:p>
          <a:p>
            <a:pPr marL="0" indent="0">
              <a:buClr>
                <a:srgbClr val="FF0000"/>
              </a:buClr>
              <a:buNone/>
            </a:pPr>
            <a:r>
              <a:rPr lang="en-US" sz="1800" b="1" i="1" dirty="0">
                <a:latin typeface="Times" panose="02020603060405020304" pitchFamily="18" charset="0"/>
                <a:cs typeface="Arial" panose="020B0604020202020204" pitchFamily="34" charset="0"/>
              </a:rPr>
              <a:t>BCA e- books                                                              :  256</a:t>
            </a:r>
          </a:p>
          <a:p>
            <a:pPr marL="0" indent="0">
              <a:buClr>
                <a:srgbClr val="FF0000"/>
              </a:buClr>
              <a:buNone/>
            </a:pPr>
            <a:r>
              <a:rPr lang="en-US" sz="1800" b="1" i="1" dirty="0">
                <a:latin typeface="Times" panose="02020603060405020304" pitchFamily="18" charset="0"/>
                <a:cs typeface="Arial" panose="020B0604020202020204" pitchFamily="34" charset="0"/>
              </a:rPr>
              <a:t>BCA e-journals                                                           :  01</a:t>
            </a:r>
          </a:p>
          <a:p>
            <a:pPr marL="0" indent="0">
              <a:buClr>
                <a:srgbClr val="FF0000"/>
              </a:buClr>
              <a:buNone/>
            </a:pPr>
            <a:r>
              <a:rPr lang="en-US" sz="1800" b="1" i="1" dirty="0">
                <a:latin typeface="Times" panose="02020603060405020304" pitchFamily="18" charset="0"/>
                <a:cs typeface="Arial" panose="020B0604020202020204" pitchFamily="34" charset="0"/>
              </a:rPr>
              <a:t>Books in BSW Library                                               :  381</a:t>
            </a:r>
          </a:p>
          <a:p>
            <a:pPr marL="0" indent="0">
              <a:buClr>
                <a:srgbClr val="FF0000"/>
              </a:buClr>
              <a:buNone/>
            </a:pPr>
            <a:r>
              <a:rPr lang="en-US" sz="1800" b="1" i="1" dirty="0">
                <a:latin typeface="Times" panose="02020603060405020304" pitchFamily="18" charset="0"/>
                <a:cs typeface="Arial" panose="020B0604020202020204" pitchFamily="34" charset="0"/>
              </a:rPr>
              <a:t>Books in Library Economics PG                               :  1147</a:t>
            </a:r>
          </a:p>
          <a:p>
            <a:pPr marL="0" indent="0">
              <a:buClr>
                <a:srgbClr val="FF0000"/>
              </a:buClr>
              <a:buNone/>
            </a:pPr>
            <a:r>
              <a:rPr lang="en-US" sz="1800" b="1" i="1" dirty="0">
                <a:latin typeface="Times" panose="02020603060405020304" pitchFamily="18" charset="0"/>
                <a:cs typeface="Arial" panose="020B0604020202020204" pitchFamily="34" charset="0"/>
              </a:rPr>
              <a:t>Books in Departmental Libraries                              :  5005</a:t>
            </a:r>
          </a:p>
          <a:p>
            <a:pPr marL="0" indent="0">
              <a:buClr>
                <a:srgbClr val="FF0000"/>
              </a:buClr>
              <a:buNone/>
            </a:pPr>
            <a:r>
              <a:rPr lang="en-US" sz="1800" b="1" i="1" dirty="0">
                <a:latin typeface="Times" panose="02020603060405020304" pitchFamily="18" charset="0"/>
                <a:cs typeface="Arial" panose="020B0604020202020204" pitchFamily="34" charset="0"/>
              </a:rPr>
              <a:t>Total                                                                         : 1,72006</a:t>
            </a:r>
            <a:endParaRPr lang="de-DE" sz="1800" b="1" i="1" dirty="0">
              <a:latin typeface="Times" panose="02020603060405020304" pitchFamily="18" charset="0"/>
              <a:cs typeface="Arial" panose="020B0604020202020204" pitchFamily="34" charset="0"/>
            </a:endParaRPr>
          </a:p>
        </p:txBody>
      </p:sp>
      <p:sp>
        <p:nvSpPr>
          <p:cNvPr id="10" name="Rectangle 9"/>
          <p:cNvSpPr/>
          <p:nvPr/>
        </p:nvSpPr>
        <p:spPr>
          <a:xfrm flipH="1">
            <a:off x="6183085" y="5421088"/>
            <a:ext cx="155714" cy="584775"/>
          </a:xfrm>
          <a:prstGeom prst="rect">
            <a:avLst/>
          </a:prstGeom>
        </p:spPr>
        <p:txBody>
          <a:bodyPr wrap="square">
            <a:spAutoFit/>
          </a:bodyPr>
          <a:lstStyle/>
          <a:p>
            <a:pPr>
              <a:buClr>
                <a:srgbClr val="FF0000"/>
              </a:buClr>
            </a:pPr>
            <a:endParaRPr lang="en-US" sz="1600" b="1" i="1" dirty="0">
              <a:solidFill>
                <a:srgbClr val="002060"/>
              </a:solidFill>
              <a:latin typeface="Times" panose="02020603060405020304" pitchFamily="18" charset="0"/>
              <a:cs typeface="Arial" panose="020B0604020202020204" pitchFamily="34" charset="0"/>
            </a:endParaRPr>
          </a:p>
          <a:p>
            <a:pPr>
              <a:buClr>
                <a:srgbClr val="FF0000"/>
              </a:buClr>
            </a:pPr>
            <a:endParaRPr lang="en-US" sz="1600" i="1" dirty="0">
              <a:solidFill>
                <a:srgbClr val="C00000"/>
              </a:solidFill>
              <a:latin typeface="Times" panose="02020603060405020304" pitchFamily="18" charset="0"/>
            </a:endParaRPr>
          </a:p>
        </p:txBody>
      </p:sp>
      <p:sp>
        <p:nvSpPr>
          <p:cNvPr id="11" name="Rectangle 10"/>
          <p:cNvSpPr/>
          <p:nvPr/>
        </p:nvSpPr>
        <p:spPr>
          <a:xfrm flipH="1">
            <a:off x="7571250" y="6030686"/>
            <a:ext cx="63612" cy="338554"/>
          </a:xfrm>
          <a:prstGeom prst="rect">
            <a:avLst/>
          </a:prstGeom>
        </p:spPr>
        <p:txBody>
          <a:bodyPr wrap="square">
            <a:spAutoFit/>
          </a:bodyPr>
          <a:lstStyle/>
          <a:p>
            <a:r>
              <a:rPr lang="en-US" sz="1600" b="1" i="1" dirty="0">
                <a:solidFill>
                  <a:srgbClr val="002060"/>
                </a:solidFill>
                <a:latin typeface="Times" panose="02020603060405020304" pitchFamily="18" charset="0"/>
                <a:cs typeface="Arial" panose="020B0604020202020204" pitchFamily="34" charset="0"/>
              </a:rPr>
              <a:t>	 </a:t>
            </a:r>
          </a:p>
        </p:txBody>
      </p:sp>
      <p:sp>
        <p:nvSpPr>
          <p:cNvPr id="12" name="Rectangle 11"/>
          <p:cNvSpPr/>
          <p:nvPr/>
        </p:nvSpPr>
        <p:spPr>
          <a:xfrm>
            <a:off x="-785570" y="4653470"/>
            <a:ext cx="4166485" cy="892552"/>
          </a:xfrm>
          <a:prstGeom prst="rect">
            <a:avLst/>
          </a:prstGeom>
        </p:spPr>
        <p:txBody>
          <a:bodyPr wrap="square">
            <a:spAutoFit/>
          </a:bodyPr>
          <a:lstStyle/>
          <a:p>
            <a:r>
              <a:rPr lang="en-US" b="1" i="1" dirty="0">
                <a:solidFill>
                  <a:srgbClr val="002060"/>
                </a:solidFill>
                <a:latin typeface="Times" panose="02020603060405020304" pitchFamily="18" charset="0"/>
                <a:cs typeface="Arial" panose="020B0604020202020204" pitchFamily="34" charset="0"/>
              </a:rPr>
              <a:t>   </a:t>
            </a:r>
          </a:p>
          <a:p>
            <a:r>
              <a:rPr lang="en-US" b="1" i="1" dirty="0">
                <a:solidFill>
                  <a:srgbClr val="002060"/>
                </a:solidFill>
                <a:latin typeface="Times" panose="02020603060405020304" pitchFamily="18" charset="0"/>
                <a:cs typeface="Arial" panose="020B0604020202020204" pitchFamily="34" charset="0"/>
              </a:rPr>
              <a:t>	 </a:t>
            </a:r>
          </a:p>
          <a:p>
            <a:endParaRPr lang="en-US" sz="1600" i="1" dirty="0">
              <a:latin typeface="Times" panose="02020603060405020304" pitchFamily="18" charset="0"/>
            </a:endParaRPr>
          </a:p>
        </p:txBody>
      </p:sp>
      <p:pic>
        <p:nvPicPr>
          <p:cNvPr id="3" name="Picture 2">
            <a:extLst>
              <a:ext uri="{FF2B5EF4-FFF2-40B4-BE49-F238E27FC236}">
                <a16:creationId xmlns:a16="http://schemas.microsoft.com/office/drawing/2014/main" id="{8CCBA361-AED1-43C5-B5EC-A30C7E846F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879988" y="4794058"/>
            <a:ext cx="3238223" cy="1575182"/>
          </a:xfrm>
          <a:prstGeom prst="rect">
            <a:avLst/>
          </a:prstGeom>
        </p:spPr>
      </p:pic>
      <p:pic>
        <p:nvPicPr>
          <p:cNvPr id="5" name="Picture 4">
            <a:extLst>
              <a:ext uri="{FF2B5EF4-FFF2-40B4-BE49-F238E27FC236}">
                <a16:creationId xmlns:a16="http://schemas.microsoft.com/office/drawing/2014/main" id="{A4689961-9FF5-4661-9BFE-E3643BFE3B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79988" y="3154797"/>
            <a:ext cx="3210673" cy="1561781"/>
          </a:xfrm>
          <a:prstGeom prst="rect">
            <a:avLst/>
          </a:prstGeom>
        </p:spPr>
      </p:pic>
      <p:pic>
        <p:nvPicPr>
          <p:cNvPr id="9" name="Picture 8">
            <a:extLst>
              <a:ext uri="{FF2B5EF4-FFF2-40B4-BE49-F238E27FC236}">
                <a16:creationId xmlns:a16="http://schemas.microsoft.com/office/drawing/2014/main" id="{33B7BE00-CA70-44FC-BE26-2B5739F612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43219" y="1423959"/>
            <a:ext cx="3091249" cy="1680563"/>
          </a:xfrm>
          <a:prstGeom prst="rect">
            <a:avLst/>
          </a:prstGeom>
        </p:spPr>
      </p:pic>
    </p:spTree>
    <p:extLst>
      <p:ext uri="{BB962C8B-B14F-4D97-AF65-F5344CB8AC3E}">
        <p14:creationId xmlns:p14="http://schemas.microsoft.com/office/powerpoint/2010/main" val="4079446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9C83F4-9E0E-406A-BB21-B713BE8CC07A}"/>
              </a:ext>
            </a:extLst>
          </p:cNvPr>
          <p:cNvSpPr txBox="1"/>
          <p:nvPr/>
        </p:nvSpPr>
        <p:spPr>
          <a:xfrm>
            <a:off x="177717" y="2108072"/>
            <a:ext cx="4265454" cy="4093428"/>
          </a:xfrm>
          <a:prstGeom prst="rect">
            <a:avLst/>
          </a:prstGeom>
          <a:noFill/>
        </p:spPr>
        <p:txBody>
          <a:bodyPr wrap="square" rtlCol="0">
            <a:spAutoFit/>
          </a:bodyPr>
          <a:lstStyle/>
          <a:p>
            <a:r>
              <a:rPr lang="en-IN" sz="2200" b="1" i="1" dirty="0">
                <a:latin typeface="Times" panose="02020603060405020304" pitchFamily="18" charset="0"/>
                <a:cs typeface="Arial" panose="020B0604020202020204" pitchFamily="34" charset="0"/>
              </a:rPr>
              <a:t>Subscription of</a:t>
            </a:r>
          </a:p>
          <a:p>
            <a:pPr marL="342900" indent="-342900">
              <a:buFont typeface="Wingdings" panose="05000000000000000000" pitchFamily="2" charset="2"/>
              <a:buChar char="ü"/>
            </a:pPr>
            <a:r>
              <a:rPr lang="en-IN" sz="2200" b="1" i="1" dirty="0">
                <a:latin typeface="Times" panose="02020603060405020304" pitchFamily="18" charset="0"/>
                <a:cs typeface="Arial" panose="020B0604020202020204" pitchFamily="34" charset="0"/>
              </a:rPr>
              <a:t> 6000+ e-journals, </a:t>
            </a:r>
          </a:p>
          <a:p>
            <a:pPr marL="342900" indent="-342900">
              <a:buFont typeface="Wingdings" panose="05000000000000000000" pitchFamily="2" charset="2"/>
              <a:buChar char="ü"/>
            </a:pPr>
            <a:r>
              <a:rPr lang="en-IN" sz="2200" b="1" i="1" dirty="0">
                <a:latin typeface="Times" panose="02020603060405020304" pitchFamily="18" charset="0"/>
                <a:cs typeface="Arial" panose="020B0604020202020204" pitchFamily="34" charset="0"/>
              </a:rPr>
              <a:t>31,35,000+ e-books, </a:t>
            </a:r>
          </a:p>
          <a:p>
            <a:pPr marL="342900" indent="-342900">
              <a:buFont typeface="Wingdings" panose="05000000000000000000" pitchFamily="2" charset="2"/>
              <a:buChar char="ü"/>
            </a:pPr>
            <a:r>
              <a:rPr lang="en-IN" sz="2200" b="1" i="1" dirty="0">
                <a:latin typeface="Times" panose="02020603060405020304" pitchFamily="18" charset="0"/>
                <a:cs typeface="Arial" panose="020B0604020202020204" pitchFamily="34" charset="0"/>
              </a:rPr>
              <a:t>Sodhganga, </a:t>
            </a:r>
          </a:p>
          <a:p>
            <a:pPr marL="342900" indent="-342900">
              <a:buFont typeface="Wingdings" panose="05000000000000000000" pitchFamily="2" charset="2"/>
              <a:buChar char="ü"/>
            </a:pPr>
            <a:r>
              <a:rPr lang="en-IN" sz="2200" b="1" i="1" dirty="0">
                <a:latin typeface="Times" panose="02020603060405020304" pitchFamily="18" charset="0"/>
                <a:cs typeface="Arial" panose="020B0604020202020204" pitchFamily="34" charset="0"/>
              </a:rPr>
              <a:t>e-</a:t>
            </a:r>
            <a:r>
              <a:rPr lang="en-IN" sz="2200" b="1" i="1" dirty="0" err="1">
                <a:latin typeface="Times" panose="02020603060405020304" pitchFamily="18" charset="0"/>
                <a:cs typeface="Arial" panose="020B0604020202020204" pitchFamily="34" charset="0"/>
              </a:rPr>
              <a:t>sodhsindhu</a:t>
            </a:r>
            <a:r>
              <a:rPr lang="en-IN" sz="2200" b="1" i="1" dirty="0">
                <a:latin typeface="Times" panose="02020603060405020304" pitchFamily="18" charset="0"/>
                <a:cs typeface="Arial" panose="020B0604020202020204" pitchFamily="34" charset="0"/>
              </a:rPr>
              <a:t> through the subscription of </a:t>
            </a:r>
          </a:p>
          <a:p>
            <a:pPr marL="342900" indent="-342900">
              <a:buFont typeface="Wingdings" panose="05000000000000000000" pitchFamily="2" charset="2"/>
              <a:buChar char="ü"/>
            </a:pPr>
            <a:r>
              <a:rPr lang="en-IN" sz="2200" b="1" i="1" dirty="0">
                <a:latin typeface="Times" panose="02020603060405020304" pitchFamily="18" charset="0"/>
                <a:cs typeface="Arial" panose="020B0604020202020204" pitchFamily="34" charset="0"/>
              </a:rPr>
              <a:t>N-LIST since 2012</a:t>
            </a:r>
          </a:p>
          <a:p>
            <a:pPr marL="342900" indent="-342900">
              <a:buFont typeface="Wingdings" panose="05000000000000000000" pitchFamily="2" charset="2"/>
              <a:buChar char="ü"/>
            </a:pPr>
            <a:endParaRPr lang="en-IN" sz="2200" b="1" i="1" dirty="0">
              <a:latin typeface="Times" panose="02020603060405020304" pitchFamily="18" charset="0"/>
              <a:cs typeface="Arial" panose="020B0604020202020204" pitchFamily="34" charset="0"/>
            </a:endParaRPr>
          </a:p>
          <a:p>
            <a:pPr marL="342900" indent="-342900">
              <a:buFont typeface="Wingdings" panose="05000000000000000000" pitchFamily="2" charset="2"/>
              <a:buChar char="ü"/>
            </a:pPr>
            <a:r>
              <a:rPr lang="en-IN" sz="2200" b="1" i="1" dirty="0">
                <a:latin typeface="Times" panose="02020603060405020304" pitchFamily="18" charset="0"/>
                <a:cs typeface="Arial" panose="020B0604020202020204" pitchFamily="34" charset="0"/>
              </a:rPr>
              <a:t>Remote access enabled through login of registered students on the NLIST portal</a:t>
            </a:r>
          </a:p>
          <a:p>
            <a:pPr marL="342900" indent="-342900">
              <a:buFont typeface="Wingdings" panose="05000000000000000000" pitchFamily="2" charset="2"/>
              <a:buChar char="ü"/>
            </a:pPr>
            <a:endParaRPr lang="en-IN" dirty="0"/>
          </a:p>
        </p:txBody>
      </p:sp>
      <p:pic>
        <p:nvPicPr>
          <p:cNvPr id="4" name="Picture 3">
            <a:extLst>
              <a:ext uri="{FF2B5EF4-FFF2-40B4-BE49-F238E27FC236}">
                <a16:creationId xmlns:a16="http://schemas.microsoft.com/office/drawing/2014/main" id="{8C4CCD34-EEAA-4896-B674-84C3CD9C63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58511" y="3306723"/>
            <a:ext cx="3134949" cy="3527987"/>
          </a:xfrm>
          <a:prstGeom prst="rect">
            <a:avLst/>
          </a:prstGeom>
        </p:spPr>
      </p:pic>
      <p:sp>
        <p:nvSpPr>
          <p:cNvPr id="9" name="Title 1">
            <a:extLst>
              <a:ext uri="{FF2B5EF4-FFF2-40B4-BE49-F238E27FC236}">
                <a16:creationId xmlns:a16="http://schemas.microsoft.com/office/drawing/2014/main" id="{116EE2DE-A4DE-4DDE-9DE2-7A8181A4A588}"/>
              </a:ext>
            </a:extLst>
          </p:cNvPr>
          <p:cNvSpPr txBox="1">
            <a:spLocks/>
          </p:cNvSpPr>
          <p:nvPr/>
        </p:nvSpPr>
        <p:spPr>
          <a:xfrm>
            <a:off x="1" y="38396"/>
            <a:ext cx="9135076" cy="510934"/>
          </a:xfrm>
          <a:prstGeom prst="rect">
            <a:avLst/>
          </a:prstGeom>
          <a:solidFill>
            <a:schemeClr val="accent2">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600" b="1" i="1" dirty="0">
                <a:solidFill>
                  <a:schemeClr val="bg1"/>
                </a:solidFill>
                <a:latin typeface="Segoe UI Black" panose="020B0A02040204020203" pitchFamily="34" charset="0"/>
                <a:ea typeface="Segoe UI Black" panose="020B0A02040204020203" pitchFamily="34" charset="0"/>
                <a:cs typeface="Arial" panose="020B0604020202020204" pitchFamily="34" charset="0"/>
              </a:rPr>
              <a:t>e-Resources</a:t>
            </a:r>
          </a:p>
        </p:txBody>
      </p:sp>
      <p:pic>
        <p:nvPicPr>
          <p:cNvPr id="2" name="Picture 1">
            <a:extLst>
              <a:ext uri="{FF2B5EF4-FFF2-40B4-BE49-F238E27FC236}">
                <a16:creationId xmlns:a16="http://schemas.microsoft.com/office/drawing/2014/main" id="{65CF027E-9B1C-4A6E-974D-6BABEF8296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00304" y="993813"/>
            <a:ext cx="3625361" cy="1080471"/>
          </a:xfrm>
          <a:prstGeom prst="rect">
            <a:avLst/>
          </a:prstGeom>
        </p:spPr>
      </p:pic>
      <p:pic>
        <p:nvPicPr>
          <p:cNvPr id="6" name="Picture 5">
            <a:extLst>
              <a:ext uri="{FF2B5EF4-FFF2-40B4-BE49-F238E27FC236}">
                <a16:creationId xmlns:a16="http://schemas.microsoft.com/office/drawing/2014/main" id="{1A088237-585F-4A27-97ED-44B705BF2B7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09391" y="721795"/>
            <a:ext cx="4462312" cy="2554805"/>
          </a:xfrm>
          <a:prstGeom prst="rect">
            <a:avLst/>
          </a:prstGeom>
        </p:spPr>
      </p:pic>
      <p:pic>
        <p:nvPicPr>
          <p:cNvPr id="7" name="Picture 6">
            <a:extLst>
              <a:ext uri="{FF2B5EF4-FFF2-40B4-BE49-F238E27FC236}">
                <a16:creationId xmlns:a16="http://schemas.microsoft.com/office/drawing/2014/main" id="{CC7907B8-A45E-4438-A648-E1C6BDBE24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79531" y="3473374"/>
            <a:ext cx="2155545" cy="3317770"/>
          </a:xfrm>
          <a:prstGeom prst="rect">
            <a:avLst/>
          </a:prstGeom>
        </p:spPr>
      </p:pic>
    </p:spTree>
    <p:extLst>
      <p:ext uri="{BB962C8B-B14F-4D97-AF65-F5344CB8AC3E}">
        <p14:creationId xmlns:p14="http://schemas.microsoft.com/office/powerpoint/2010/main" val="208251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007752-7487-42B4-AD5E-C7C8869D17A6}"/>
              </a:ext>
            </a:extLst>
          </p:cNvPr>
          <p:cNvSpPr>
            <a:spLocks noGrp="1"/>
          </p:cNvSpPr>
          <p:nvPr>
            <p:ph type="sldNum" sz="quarter" idx="4"/>
          </p:nvPr>
        </p:nvSpPr>
        <p:spPr/>
        <p:txBody>
          <a:bodyPr/>
          <a:lstStyle/>
          <a:p>
            <a:fld id="{3D3C4EEC-F499-4A7F-B67B-5709763315B6}" type="slidenum">
              <a:rPr lang="en-US" smtClean="0"/>
              <a:pPr/>
              <a:t>53</a:t>
            </a:fld>
            <a:endParaRPr lang="en-US" dirty="0"/>
          </a:p>
        </p:txBody>
      </p:sp>
      <p:pic>
        <p:nvPicPr>
          <p:cNvPr id="2051" name="Picture 3"/>
          <p:cNvPicPr>
            <a:picLocks noGrp="1" noChangeAspect="1" noChangeArrowheads="1"/>
          </p:cNvPicPr>
          <p:nvPr>
            <p:ph type="pic" idx="15"/>
          </p:nvPr>
        </p:nvPicPr>
        <p:blipFill>
          <a:blip r:embed="rId2" cstate="email">
            <a:extLst>
              <a:ext uri="{28A0092B-C50C-407E-A947-70E740481C1C}">
                <a14:useLocalDpi xmlns:a14="http://schemas.microsoft.com/office/drawing/2010/main"/>
              </a:ext>
            </a:extLst>
          </a:blip>
          <a:srcRect/>
          <a:stretch>
            <a:fillRect/>
          </a:stretch>
        </p:blipFill>
        <p:spPr bwMode="auto">
          <a:xfrm rot="8771">
            <a:off x="367475" y="3346166"/>
            <a:ext cx="2459318" cy="3279090"/>
          </a:xfrm>
          <a:prstGeom prst="rect">
            <a:avLst/>
          </a:prstGeom>
          <a:noFill/>
          <a:ln w="9525">
            <a:noFill/>
            <a:miter lim="800000"/>
            <a:headEnd/>
            <a:tailEnd/>
          </a:ln>
          <a:effectLst/>
        </p:spPr>
      </p:pic>
      <p:pic>
        <p:nvPicPr>
          <p:cNvPr id="9218" name="Picture 2" descr="C:\Users\Admin\Desktop\Botany Naac ppt 21feb\Botany new\Photo\P1010310.JPG"/>
          <p:cNvPicPr>
            <a:picLocks noGrp="1" noChangeAspect="1" noChangeArrowheads="1"/>
          </p:cNvPicPr>
          <p:nvPr>
            <p:ph type="pic" idx="16"/>
          </p:nvPr>
        </p:nvPicPr>
        <p:blipFill>
          <a:blip r:embed="rId3" cstate="email">
            <a:extLst>
              <a:ext uri="{28A0092B-C50C-407E-A947-70E740481C1C}">
                <a14:useLocalDpi xmlns:a14="http://schemas.microsoft.com/office/drawing/2010/main"/>
              </a:ext>
            </a:extLst>
          </a:blip>
          <a:srcRect/>
          <a:stretch>
            <a:fillRect/>
          </a:stretch>
        </p:blipFill>
        <p:spPr bwMode="auto">
          <a:xfrm rot="8771">
            <a:off x="2814290" y="1090205"/>
            <a:ext cx="3309586" cy="44127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Grp="1" noChangeAspect="1" noChangeArrowheads="1"/>
          </p:cNvPicPr>
          <p:nvPr>
            <p:ph type="pic" idx="17"/>
          </p:nvPr>
        </p:nvPicPr>
        <p:blipFill>
          <a:blip r:embed="rId4" cstate="email">
            <a:extLst>
              <a:ext uri="{28A0092B-C50C-407E-A947-70E740481C1C}">
                <a14:useLocalDpi xmlns:a14="http://schemas.microsoft.com/office/drawing/2010/main"/>
              </a:ext>
            </a:extLst>
          </a:blip>
          <a:srcRect/>
          <a:stretch>
            <a:fillRect/>
          </a:stretch>
        </p:blipFill>
        <p:spPr bwMode="auto">
          <a:xfrm rot="8771">
            <a:off x="6119643" y="3565890"/>
            <a:ext cx="2463813" cy="3285084"/>
          </a:xfrm>
          <a:prstGeom prst="rect">
            <a:avLst/>
          </a:prstGeom>
          <a:noFill/>
          <a:ln w="9525">
            <a:noFill/>
            <a:miter lim="800000"/>
            <a:headEnd/>
            <a:tailEnd/>
          </a:ln>
          <a:effectLst/>
        </p:spPr>
      </p:pic>
      <p:pic>
        <p:nvPicPr>
          <p:cNvPr id="9219" name="Picture 3" descr="C:\Users\Admin\Desktop\Botany Naac ppt 21feb\Botany new\Photo\P1010312.JPG"/>
          <p:cNvPicPr>
            <a:picLocks noGrp="1" noChangeAspect="1" noChangeArrowheads="1"/>
          </p:cNvPicPr>
          <p:nvPr>
            <p:ph type="pic" idx="18"/>
          </p:nvPr>
        </p:nvPicPr>
        <p:blipFill>
          <a:blip r:embed="rId5" cstate="email">
            <a:extLst>
              <a:ext uri="{28A0092B-C50C-407E-A947-70E740481C1C}">
                <a14:useLocalDpi xmlns:a14="http://schemas.microsoft.com/office/drawing/2010/main"/>
              </a:ext>
            </a:extLst>
          </a:blip>
          <a:srcRect/>
          <a:stretch>
            <a:fillRect/>
          </a:stretch>
        </p:blipFill>
        <p:spPr bwMode="auto">
          <a:xfrm rot="8771">
            <a:off x="502609" y="831323"/>
            <a:ext cx="2110438" cy="281391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Grp="1" noChangeAspect="1" noChangeArrowheads="1"/>
          </p:cNvPicPr>
          <p:nvPr>
            <p:ph type="pic" idx="19"/>
          </p:nvPr>
        </p:nvPicPr>
        <p:blipFill>
          <a:blip r:embed="rId6" cstate="email">
            <a:extLst>
              <a:ext uri="{28A0092B-C50C-407E-A947-70E740481C1C}">
                <a14:useLocalDpi xmlns:a14="http://schemas.microsoft.com/office/drawing/2010/main"/>
              </a:ext>
            </a:extLst>
          </a:blip>
          <a:srcRect/>
          <a:stretch>
            <a:fillRect/>
          </a:stretch>
        </p:blipFill>
        <p:spPr bwMode="auto">
          <a:xfrm rot="8771">
            <a:off x="6227380" y="700296"/>
            <a:ext cx="2288805" cy="3051740"/>
          </a:xfrm>
          <a:prstGeom prst="rect">
            <a:avLst/>
          </a:prstGeom>
          <a:noFill/>
          <a:ln w="9525">
            <a:noFill/>
            <a:miter lim="800000"/>
            <a:headEnd/>
            <a:tailEnd/>
          </a:ln>
          <a:effectLst/>
        </p:spPr>
      </p:pic>
      <p:sp>
        <p:nvSpPr>
          <p:cNvPr id="10" name="TextBox 9"/>
          <p:cNvSpPr txBox="1"/>
          <p:nvPr/>
        </p:nvSpPr>
        <p:spPr>
          <a:xfrm>
            <a:off x="3482614" y="5668062"/>
            <a:ext cx="1622786" cy="369332"/>
          </a:xfrm>
          <a:prstGeom prst="rect">
            <a:avLst/>
          </a:prstGeom>
          <a:solidFill>
            <a:srgbClr val="FFFF00"/>
          </a:solidFill>
        </p:spPr>
        <p:txBody>
          <a:bodyPr wrap="square" rtlCol="0">
            <a:spAutoFit/>
          </a:bodyPr>
          <a:lstStyle/>
          <a:p>
            <a:pPr algn="ctr"/>
            <a:r>
              <a:rPr lang="en-US" dirty="0">
                <a:solidFill>
                  <a:srgbClr val="C00000"/>
                </a:solidFill>
              </a:rPr>
              <a:t>Deep freezer</a:t>
            </a:r>
          </a:p>
        </p:txBody>
      </p:sp>
      <p:sp>
        <p:nvSpPr>
          <p:cNvPr id="11" name="TextBox 10"/>
          <p:cNvSpPr txBox="1"/>
          <p:nvPr/>
        </p:nvSpPr>
        <p:spPr>
          <a:xfrm>
            <a:off x="933086" y="3135820"/>
            <a:ext cx="1608743" cy="369332"/>
          </a:xfrm>
          <a:prstGeom prst="rect">
            <a:avLst/>
          </a:prstGeom>
          <a:solidFill>
            <a:srgbClr val="FFFF00"/>
          </a:solidFill>
        </p:spPr>
        <p:txBody>
          <a:bodyPr wrap="square" rtlCol="0">
            <a:spAutoFit/>
          </a:bodyPr>
          <a:lstStyle/>
          <a:p>
            <a:pPr algn="ctr"/>
            <a:r>
              <a:rPr lang="en-US" dirty="0">
                <a:solidFill>
                  <a:srgbClr val="C00000"/>
                </a:solidFill>
              </a:rPr>
              <a:t>Refrigerator</a:t>
            </a:r>
          </a:p>
        </p:txBody>
      </p:sp>
      <p:sp>
        <p:nvSpPr>
          <p:cNvPr id="13" name="TextBox 12"/>
          <p:cNvSpPr txBox="1"/>
          <p:nvPr/>
        </p:nvSpPr>
        <p:spPr>
          <a:xfrm>
            <a:off x="363295" y="6175278"/>
            <a:ext cx="2445371" cy="369332"/>
          </a:xfrm>
          <a:prstGeom prst="rect">
            <a:avLst/>
          </a:prstGeom>
          <a:solidFill>
            <a:srgbClr val="FFFF00"/>
          </a:solidFill>
        </p:spPr>
        <p:txBody>
          <a:bodyPr wrap="square" rtlCol="0">
            <a:spAutoFit/>
          </a:bodyPr>
          <a:lstStyle/>
          <a:p>
            <a:r>
              <a:rPr lang="en-US" dirty="0">
                <a:solidFill>
                  <a:srgbClr val="C00000"/>
                </a:solidFill>
              </a:rPr>
              <a:t>LAMINAR  AIR FLOW</a:t>
            </a:r>
          </a:p>
        </p:txBody>
      </p:sp>
      <p:sp>
        <p:nvSpPr>
          <p:cNvPr id="14" name="TextBox 13"/>
          <p:cNvSpPr txBox="1"/>
          <p:nvPr/>
        </p:nvSpPr>
        <p:spPr>
          <a:xfrm>
            <a:off x="6781800" y="6412468"/>
            <a:ext cx="1332268" cy="369332"/>
          </a:xfrm>
          <a:prstGeom prst="rect">
            <a:avLst/>
          </a:prstGeom>
          <a:solidFill>
            <a:srgbClr val="FFFF00"/>
          </a:solidFill>
        </p:spPr>
        <p:txBody>
          <a:bodyPr wrap="square" rtlCol="0">
            <a:spAutoFit/>
          </a:bodyPr>
          <a:lstStyle/>
          <a:p>
            <a:pPr algn="ctr"/>
            <a:r>
              <a:rPr lang="en-US" dirty="0">
                <a:solidFill>
                  <a:srgbClr val="C00000"/>
                </a:solidFill>
              </a:rPr>
              <a:t>Autoclave</a:t>
            </a:r>
          </a:p>
        </p:txBody>
      </p:sp>
      <p:sp>
        <p:nvSpPr>
          <p:cNvPr id="15" name="TextBox 14"/>
          <p:cNvSpPr txBox="1"/>
          <p:nvPr/>
        </p:nvSpPr>
        <p:spPr>
          <a:xfrm>
            <a:off x="6182021" y="3193419"/>
            <a:ext cx="2296585" cy="369332"/>
          </a:xfrm>
          <a:prstGeom prst="rect">
            <a:avLst/>
          </a:prstGeom>
          <a:solidFill>
            <a:srgbClr val="FFFF00"/>
          </a:solidFill>
        </p:spPr>
        <p:txBody>
          <a:bodyPr wrap="square" rtlCol="0">
            <a:spAutoFit/>
          </a:bodyPr>
          <a:lstStyle/>
          <a:p>
            <a:pPr algn="ctr"/>
            <a:r>
              <a:rPr lang="en-US" dirty="0">
                <a:solidFill>
                  <a:srgbClr val="C00000"/>
                </a:solidFill>
              </a:rPr>
              <a:t>Digital Balance</a:t>
            </a:r>
          </a:p>
        </p:txBody>
      </p:sp>
      <p:sp>
        <p:nvSpPr>
          <p:cNvPr id="16" name="TextBox 15">
            <a:extLst>
              <a:ext uri="{FF2B5EF4-FFF2-40B4-BE49-F238E27FC236}">
                <a16:creationId xmlns:a16="http://schemas.microsoft.com/office/drawing/2014/main" id="{1DACC8CD-257E-4567-8CFB-468C4E30A514}"/>
              </a:ext>
            </a:extLst>
          </p:cNvPr>
          <p:cNvSpPr txBox="1"/>
          <p:nvPr/>
        </p:nvSpPr>
        <p:spPr>
          <a:xfrm>
            <a:off x="0" y="15030"/>
            <a:ext cx="9144000" cy="553998"/>
          </a:xfrm>
          <a:prstGeom prst="rect">
            <a:avLst/>
          </a:prstGeom>
          <a:solidFill>
            <a:schemeClr val="accent2">
              <a:lumMod val="75000"/>
            </a:schemeClr>
          </a:solidFill>
        </p:spPr>
        <p:txBody>
          <a:bodyPr wrap="square" rtlCol="0">
            <a:spAutoFit/>
          </a:bodyPr>
          <a:lstStyle/>
          <a:p>
            <a:pPr algn="ctr"/>
            <a:r>
              <a:rPr lang="en-IN" sz="3000" b="1"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Science Laboratory Botany</a:t>
            </a:r>
          </a:p>
        </p:txBody>
      </p:sp>
    </p:spTree>
    <p:extLst>
      <p:ext uri="{BB962C8B-B14F-4D97-AF65-F5344CB8AC3E}">
        <p14:creationId xmlns:p14="http://schemas.microsoft.com/office/powerpoint/2010/main" val="566269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Physics\Lab Pics\IMG_20190313_12245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
          <a:stretch/>
        </p:blipFill>
        <p:spPr bwMode="auto">
          <a:xfrm>
            <a:off x="5833584" y="3118544"/>
            <a:ext cx="2937920" cy="3739456"/>
          </a:xfrm>
          <a:prstGeom prst="rect">
            <a:avLst/>
          </a:prstGeom>
          <a:ln>
            <a:noFill/>
          </a:ln>
          <a:effectLst>
            <a:softEdge rad="112500"/>
          </a:effectLst>
        </p:spPr>
      </p:pic>
      <p:pic>
        <p:nvPicPr>
          <p:cNvPr id="1027" name="Picture 3" descr="H:\Physics\Lab Pics\IMG_20190313_122438.jpg"/>
          <p:cNvPicPr>
            <a:picLocks noChangeAspect="1" noChangeArrowheads="1"/>
          </p:cNvPicPr>
          <p:nvPr/>
        </p:nvPicPr>
        <p:blipFill>
          <a:blip r:embed="rId3" cstate="print"/>
          <a:srcRect/>
          <a:stretch>
            <a:fillRect/>
          </a:stretch>
        </p:blipFill>
        <p:spPr bwMode="auto">
          <a:xfrm>
            <a:off x="5953660" y="693094"/>
            <a:ext cx="2817844" cy="3938012"/>
          </a:xfrm>
          <a:prstGeom prst="rect">
            <a:avLst/>
          </a:prstGeom>
          <a:ln>
            <a:noFill/>
          </a:ln>
          <a:effectLst>
            <a:softEdge rad="112500"/>
          </a:effectLst>
        </p:spPr>
      </p:pic>
      <p:pic>
        <p:nvPicPr>
          <p:cNvPr id="1030"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2496" y="3781352"/>
            <a:ext cx="5554133" cy="3124200"/>
          </a:xfrm>
          <a:prstGeom prst="rect">
            <a:avLst/>
          </a:prstGeom>
          <a:ln>
            <a:noFill/>
          </a:ln>
          <a:effectLst>
            <a:softEdge rad="112500"/>
          </a:effectLst>
        </p:spPr>
      </p:pic>
      <p:pic>
        <p:nvPicPr>
          <p:cNvPr id="1026" name="Picture 2" descr="H:\Physics\Lab Pics\IMG_20190313_12221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5329" y="756343"/>
            <a:ext cx="5757320" cy="3238493"/>
          </a:xfrm>
          <a:prstGeom prst="rect">
            <a:avLst/>
          </a:prstGeom>
          <a:ln>
            <a:noFill/>
          </a:ln>
          <a:effectLst>
            <a:softEdge rad="112500"/>
          </a:effectLst>
        </p:spPr>
      </p:pic>
      <p:sp>
        <p:nvSpPr>
          <p:cNvPr id="2" name="TextBox 1">
            <a:extLst>
              <a:ext uri="{FF2B5EF4-FFF2-40B4-BE49-F238E27FC236}">
                <a16:creationId xmlns:a16="http://schemas.microsoft.com/office/drawing/2014/main" id="{D114C757-AE62-471E-8C62-AC3342DE894B}"/>
              </a:ext>
            </a:extLst>
          </p:cNvPr>
          <p:cNvSpPr txBox="1"/>
          <p:nvPr/>
        </p:nvSpPr>
        <p:spPr>
          <a:xfrm>
            <a:off x="0" y="15901"/>
            <a:ext cx="9144000" cy="584775"/>
          </a:xfrm>
          <a:prstGeom prst="rect">
            <a:avLst/>
          </a:prstGeom>
          <a:solidFill>
            <a:schemeClr val="accent2">
              <a:lumMod val="75000"/>
            </a:schemeClr>
          </a:solidFill>
        </p:spPr>
        <p:txBody>
          <a:bodyPr wrap="square" rtlCol="0">
            <a:spAutoFit/>
          </a:bodyPr>
          <a:lstStyle/>
          <a:p>
            <a:pPr algn="ctr"/>
            <a:r>
              <a:rPr lang="en-IN" sz="3000" b="1"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Science</a:t>
            </a:r>
            <a:r>
              <a:rPr lang="en-IN" sz="3200" dirty="0">
                <a:solidFill>
                  <a:schemeClr val="bg1"/>
                </a:solidFill>
                <a:latin typeface="Segoe UI Black" panose="020B0A02040204020203" pitchFamily="34" charset="0"/>
                <a:ea typeface="Segoe UI Black" panose="020B0A02040204020203" pitchFamily="34" charset="0"/>
              </a:rPr>
              <a:t> </a:t>
            </a:r>
            <a:r>
              <a:rPr lang="en-IN" sz="3000" b="1"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Laboratory Physics</a:t>
            </a:r>
          </a:p>
        </p:txBody>
      </p:sp>
      <p:sp>
        <p:nvSpPr>
          <p:cNvPr id="8" name="Text Box 5">
            <a:extLst>
              <a:ext uri="{FF2B5EF4-FFF2-40B4-BE49-F238E27FC236}">
                <a16:creationId xmlns:a16="http://schemas.microsoft.com/office/drawing/2014/main" id="{4A6FEC09-9387-4926-A999-CA32874FB035}"/>
              </a:ext>
            </a:extLst>
          </p:cNvPr>
          <p:cNvSpPr txBox="1">
            <a:spLocks noChangeArrowheads="1"/>
          </p:cNvSpPr>
          <p:nvPr/>
        </p:nvSpPr>
        <p:spPr bwMode="auto">
          <a:xfrm>
            <a:off x="1383379" y="3265282"/>
            <a:ext cx="2494142" cy="369332"/>
          </a:xfrm>
          <a:prstGeom prst="rect">
            <a:avLst/>
          </a:prstGeom>
          <a:solidFill>
            <a:schemeClr val="accent2">
              <a:lumMod val="75000"/>
            </a:schemeClr>
          </a:solidFill>
          <a:ln w="9525">
            <a:noFill/>
            <a:miter lim="800000"/>
            <a:headEnd/>
            <a:tailEnd/>
          </a:ln>
        </p:spPr>
        <p:txBody>
          <a:bodyPr wrap="square">
            <a:spAutoFit/>
          </a:bodyPr>
          <a:lstStyle/>
          <a:p>
            <a:pPr algn="ctr">
              <a:spcBef>
                <a:spcPct val="50000"/>
              </a:spcBef>
            </a:pPr>
            <a:r>
              <a:rPr lang="en-US" dirty="0">
                <a:solidFill>
                  <a:srgbClr val="FFFF00"/>
                </a:solidFill>
                <a:latin typeface="Arial Black" pitchFamily="34" charset="0"/>
              </a:rPr>
              <a:t>Spectrometer</a:t>
            </a:r>
          </a:p>
        </p:txBody>
      </p:sp>
      <p:sp>
        <p:nvSpPr>
          <p:cNvPr id="9" name="Text Box 5">
            <a:extLst>
              <a:ext uri="{FF2B5EF4-FFF2-40B4-BE49-F238E27FC236}">
                <a16:creationId xmlns:a16="http://schemas.microsoft.com/office/drawing/2014/main" id="{391997D4-D814-41E0-8C3D-ADB58CC02CA3}"/>
              </a:ext>
            </a:extLst>
          </p:cNvPr>
          <p:cNvSpPr txBox="1">
            <a:spLocks noChangeArrowheads="1"/>
          </p:cNvSpPr>
          <p:nvPr/>
        </p:nvSpPr>
        <p:spPr bwMode="auto">
          <a:xfrm>
            <a:off x="6159680" y="3943639"/>
            <a:ext cx="2494142" cy="646331"/>
          </a:xfrm>
          <a:prstGeom prst="rect">
            <a:avLst/>
          </a:prstGeom>
          <a:solidFill>
            <a:schemeClr val="accent2">
              <a:lumMod val="75000"/>
            </a:schemeClr>
          </a:solidFill>
          <a:ln w="9525">
            <a:noFill/>
            <a:miter lim="800000"/>
            <a:headEnd/>
            <a:tailEnd/>
          </a:ln>
        </p:spPr>
        <p:txBody>
          <a:bodyPr wrap="square">
            <a:spAutoFit/>
          </a:bodyPr>
          <a:lstStyle/>
          <a:p>
            <a:pPr algn="ctr">
              <a:spcBef>
                <a:spcPct val="50000"/>
              </a:spcBef>
            </a:pPr>
            <a:r>
              <a:rPr lang="en-US" dirty="0">
                <a:solidFill>
                  <a:srgbClr val="FFFF00"/>
                </a:solidFill>
                <a:latin typeface="Arial Black" pitchFamily="34" charset="0"/>
              </a:rPr>
              <a:t>Solid state and Electronics Lab</a:t>
            </a:r>
          </a:p>
        </p:txBody>
      </p:sp>
      <p:sp>
        <p:nvSpPr>
          <p:cNvPr id="10" name="Text Box 5">
            <a:extLst>
              <a:ext uri="{FF2B5EF4-FFF2-40B4-BE49-F238E27FC236}">
                <a16:creationId xmlns:a16="http://schemas.microsoft.com/office/drawing/2014/main" id="{896319B3-2135-4CA5-AD99-F9B7E753EAD4}"/>
              </a:ext>
            </a:extLst>
          </p:cNvPr>
          <p:cNvSpPr txBox="1">
            <a:spLocks noChangeArrowheads="1"/>
          </p:cNvSpPr>
          <p:nvPr/>
        </p:nvSpPr>
        <p:spPr bwMode="auto">
          <a:xfrm>
            <a:off x="2006918" y="6485098"/>
            <a:ext cx="2494142" cy="369332"/>
          </a:xfrm>
          <a:prstGeom prst="rect">
            <a:avLst/>
          </a:prstGeom>
          <a:solidFill>
            <a:schemeClr val="accent2">
              <a:lumMod val="75000"/>
            </a:schemeClr>
          </a:solidFill>
          <a:ln w="9525">
            <a:noFill/>
            <a:miter lim="800000"/>
            <a:headEnd/>
            <a:tailEnd/>
          </a:ln>
        </p:spPr>
        <p:txBody>
          <a:bodyPr wrap="square">
            <a:spAutoFit/>
          </a:bodyPr>
          <a:lstStyle/>
          <a:p>
            <a:pPr algn="ctr">
              <a:spcBef>
                <a:spcPct val="50000"/>
              </a:spcBef>
            </a:pPr>
            <a:r>
              <a:rPr lang="en-US" dirty="0">
                <a:solidFill>
                  <a:srgbClr val="FFFF00"/>
                </a:solidFill>
                <a:latin typeface="Arial Black" pitchFamily="34" charset="0"/>
              </a:rPr>
              <a:t>Mechanics Lab</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Content Placeholder 7" descr="DSC01420.JPG">
            <a:extLst>
              <a:ext uri="{FF2B5EF4-FFF2-40B4-BE49-F238E27FC236}">
                <a16:creationId xmlns:a16="http://schemas.microsoft.com/office/drawing/2014/main" id="{73AA95A5-8732-4A94-8677-CBDD739CE8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6661" y="2809297"/>
            <a:ext cx="4343400" cy="2968625"/>
          </a:xfrm>
          <a:prstGeom prst="rect">
            <a:avLst/>
          </a:prstGeom>
        </p:spPr>
      </p:pic>
      <p:pic>
        <p:nvPicPr>
          <p:cNvPr id="37" name="Picture 4" descr="scan0035">
            <a:extLst>
              <a:ext uri="{FF2B5EF4-FFF2-40B4-BE49-F238E27FC236}">
                <a16:creationId xmlns:a16="http://schemas.microsoft.com/office/drawing/2014/main" id="{DC622A8C-CB48-4301-B05D-7E7345997B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1101" y="4561474"/>
            <a:ext cx="2432168" cy="1724628"/>
          </a:xfrm>
          <a:prstGeom prst="rect">
            <a:avLst/>
          </a:prstGeom>
          <a:noFill/>
          <a:ln w="9525">
            <a:noFill/>
            <a:miter lim="800000"/>
            <a:headEnd/>
            <a:tailEnd/>
          </a:ln>
        </p:spPr>
      </p:pic>
      <p:sp>
        <p:nvSpPr>
          <p:cNvPr id="46082" name="Text Box 5"/>
          <p:cNvSpPr txBox="1">
            <a:spLocks noChangeArrowheads="1"/>
          </p:cNvSpPr>
          <p:nvPr/>
        </p:nvSpPr>
        <p:spPr bwMode="auto">
          <a:xfrm>
            <a:off x="0" y="76200"/>
            <a:ext cx="9144000" cy="553998"/>
          </a:xfrm>
          <a:prstGeom prst="rect">
            <a:avLst/>
          </a:prstGeom>
          <a:solidFill>
            <a:schemeClr val="accent2">
              <a:lumMod val="75000"/>
            </a:schemeClr>
          </a:solidFill>
          <a:ln w="9525">
            <a:noFill/>
            <a:miter lim="800000"/>
            <a:headEnd/>
            <a:tailEnd/>
          </a:ln>
        </p:spPr>
        <p:txBody>
          <a:bodyPr>
            <a:spAutoFit/>
          </a:bodyPr>
          <a:lstStyle/>
          <a:p>
            <a:pPr algn="ctr">
              <a:spcBef>
                <a:spcPct val="50000"/>
              </a:spcBef>
            </a:pPr>
            <a:r>
              <a:rPr lang="en-US" sz="3000" b="1"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Science Laboratory Chemistry</a:t>
            </a:r>
          </a:p>
        </p:txBody>
      </p:sp>
      <p:pic>
        <p:nvPicPr>
          <p:cNvPr id="46083" name="Picture 4" descr="scan003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75" y="708338"/>
            <a:ext cx="2750095" cy="2179320"/>
          </a:xfrm>
          <a:prstGeom prst="rect">
            <a:avLst/>
          </a:prstGeom>
          <a:noFill/>
          <a:ln w="9525">
            <a:noFill/>
            <a:miter lim="800000"/>
            <a:headEnd/>
            <a:tailEnd/>
          </a:ln>
        </p:spPr>
      </p:pic>
      <p:pic>
        <p:nvPicPr>
          <p:cNvPr id="46084" name="Picture 4" descr="scan003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50094" y="753030"/>
            <a:ext cx="2878529" cy="1871044"/>
          </a:xfrm>
          <a:prstGeom prst="rect">
            <a:avLst/>
          </a:prstGeom>
          <a:noFill/>
          <a:ln w="9525">
            <a:noFill/>
            <a:miter lim="800000"/>
            <a:headEnd/>
            <a:tailEnd/>
          </a:ln>
        </p:spPr>
      </p:pic>
      <p:sp>
        <p:nvSpPr>
          <p:cNvPr id="46085" name="Text Box 5"/>
          <p:cNvSpPr txBox="1">
            <a:spLocks noChangeArrowheads="1"/>
          </p:cNvSpPr>
          <p:nvPr/>
        </p:nvSpPr>
        <p:spPr bwMode="auto">
          <a:xfrm>
            <a:off x="-21482" y="2510361"/>
            <a:ext cx="2667000" cy="369332"/>
          </a:xfrm>
          <a:prstGeom prst="rect">
            <a:avLst/>
          </a:prstGeom>
          <a:solidFill>
            <a:schemeClr val="accent2">
              <a:lumMod val="75000"/>
            </a:schemeClr>
          </a:solidFill>
          <a:ln w="9525">
            <a:noFill/>
            <a:miter lim="800000"/>
            <a:headEnd/>
            <a:tailEnd/>
          </a:ln>
        </p:spPr>
        <p:txBody>
          <a:bodyPr wrap="square">
            <a:spAutoFit/>
          </a:bodyPr>
          <a:lstStyle/>
          <a:p>
            <a:pPr algn="ctr">
              <a:spcBef>
                <a:spcPct val="50000"/>
              </a:spcBef>
            </a:pPr>
            <a:r>
              <a:rPr lang="en-US" dirty="0">
                <a:solidFill>
                  <a:srgbClr val="FFFF00"/>
                </a:solidFill>
                <a:latin typeface="Arial Black" pitchFamily="34" charset="0"/>
              </a:rPr>
              <a:t>Rota </a:t>
            </a:r>
            <a:r>
              <a:rPr lang="en-US" dirty="0" err="1">
                <a:solidFill>
                  <a:srgbClr val="FFFF00"/>
                </a:solidFill>
                <a:latin typeface="Arial Black" pitchFamily="34" charset="0"/>
              </a:rPr>
              <a:t>Vapour</a:t>
            </a:r>
            <a:endParaRPr lang="en-US" dirty="0">
              <a:solidFill>
                <a:srgbClr val="FFFF00"/>
              </a:solidFill>
              <a:latin typeface="Arial Black" pitchFamily="34" charset="0"/>
            </a:endParaRPr>
          </a:p>
        </p:txBody>
      </p:sp>
      <p:sp>
        <p:nvSpPr>
          <p:cNvPr id="46086" name="Text Box 5"/>
          <p:cNvSpPr txBox="1">
            <a:spLocks noChangeArrowheads="1"/>
          </p:cNvSpPr>
          <p:nvPr/>
        </p:nvSpPr>
        <p:spPr bwMode="auto">
          <a:xfrm>
            <a:off x="2667000" y="2464195"/>
            <a:ext cx="2961623" cy="461665"/>
          </a:xfrm>
          <a:prstGeom prst="rect">
            <a:avLst/>
          </a:prstGeom>
          <a:solidFill>
            <a:schemeClr val="accent2">
              <a:lumMod val="75000"/>
            </a:schemeClr>
          </a:solidFill>
          <a:ln w="9525">
            <a:noFill/>
            <a:miter lim="800000"/>
            <a:headEnd/>
            <a:tailEnd/>
          </a:ln>
        </p:spPr>
        <p:txBody>
          <a:bodyPr wrap="square">
            <a:spAutoFit/>
          </a:bodyPr>
          <a:lstStyle/>
          <a:p>
            <a:pPr algn="ctr">
              <a:spcBef>
                <a:spcPct val="50000"/>
              </a:spcBef>
            </a:pPr>
            <a:r>
              <a:rPr lang="en-US" sz="1200" dirty="0">
                <a:solidFill>
                  <a:srgbClr val="FFFF00"/>
                </a:solidFill>
                <a:latin typeface="Arial Black" pitchFamily="34" charset="0"/>
              </a:rPr>
              <a:t>High Performance Liquid Chromatography</a:t>
            </a:r>
          </a:p>
        </p:txBody>
      </p:sp>
      <p:pic>
        <p:nvPicPr>
          <p:cNvPr id="10" name="Picture 4" descr="scan003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12991" y="2762286"/>
            <a:ext cx="2380318" cy="1724628"/>
          </a:xfrm>
          <a:prstGeom prst="rect">
            <a:avLst/>
          </a:prstGeom>
          <a:noFill/>
          <a:ln w="9525">
            <a:noFill/>
            <a:miter lim="800000"/>
            <a:headEnd/>
            <a:tailEnd/>
          </a:ln>
        </p:spPr>
      </p:pic>
      <p:pic>
        <p:nvPicPr>
          <p:cNvPr id="11" name="Picture 4" descr="scan003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51772" y="752475"/>
            <a:ext cx="2747719" cy="1948383"/>
          </a:xfrm>
          <a:prstGeom prst="rect">
            <a:avLst/>
          </a:prstGeom>
          <a:noFill/>
          <a:ln w="9525">
            <a:noFill/>
            <a:miter lim="800000"/>
            <a:headEnd/>
            <a:tailEnd/>
          </a:ln>
        </p:spPr>
      </p:pic>
      <p:sp>
        <p:nvSpPr>
          <p:cNvPr id="14" name="Rectangle 13"/>
          <p:cNvSpPr/>
          <p:nvPr/>
        </p:nvSpPr>
        <p:spPr>
          <a:xfrm>
            <a:off x="6677660" y="4562072"/>
            <a:ext cx="2550239" cy="553998"/>
          </a:xfrm>
          <a:prstGeom prst="rect">
            <a:avLst/>
          </a:prstGeom>
          <a:solidFill>
            <a:schemeClr val="accent2">
              <a:lumMod val="75000"/>
            </a:schemeClr>
          </a:solidFill>
        </p:spPr>
        <p:txBody>
          <a:bodyPr wrap="square">
            <a:spAutoFit/>
          </a:bodyPr>
          <a:lstStyle/>
          <a:p>
            <a:pPr algn="ctr">
              <a:spcBef>
                <a:spcPct val="50000"/>
              </a:spcBef>
            </a:pPr>
            <a:r>
              <a:rPr lang="en-US" sz="1500" dirty="0">
                <a:solidFill>
                  <a:srgbClr val="FFFF00"/>
                </a:solidFill>
                <a:latin typeface="Arial Black" pitchFamily="34" charset="0"/>
              </a:rPr>
              <a:t>Plant Growth Chamber Machine</a:t>
            </a:r>
          </a:p>
        </p:txBody>
      </p:sp>
      <p:sp>
        <p:nvSpPr>
          <p:cNvPr id="15" name="Rectangle 14"/>
          <p:cNvSpPr/>
          <p:nvPr/>
        </p:nvSpPr>
        <p:spPr>
          <a:xfrm>
            <a:off x="5661241" y="2419732"/>
            <a:ext cx="2098074" cy="369332"/>
          </a:xfrm>
          <a:prstGeom prst="rect">
            <a:avLst/>
          </a:prstGeom>
          <a:solidFill>
            <a:schemeClr val="accent2">
              <a:lumMod val="75000"/>
            </a:schemeClr>
          </a:solidFill>
        </p:spPr>
        <p:txBody>
          <a:bodyPr wrap="none">
            <a:spAutoFit/>
          </a:bodyPr>
          <a:lstStyle/>
          <a:p>
            <a:pPr algn="ctr">
              <a:spcBef>
                <a:spcPct val="50000"/>
              </a:spcBef>
            </a:pPr>
            <a:r>
              <a:rPr lang="en-US" dirty="0">
                <a:solidFill>
                  <a:srgbClr val="FFFF00"/>
                </a:solidFill>
                <a:latin typeface="Arial Black" pitchFamily="34" charset="0"/>
              </a:rPr>
              <a:t>B.O.D. Machine</a:t>
            </a:r>
          </a:p>
        </p:txBody>
      </p:sp>
      <p:pic>
        <p:nvPicPr>
          <p:cNvPr id="28" name="Picture 4" descr="scan0035">
            <a:extLst>
              <a:ext uri="{FF2B5EF4-FFF2-40B4-BE49-F238E27FC236}">
                <a16:creationId xmlns:a16="http://schemas.microsoft.com/office/drawing/2014/main" id="{007F6F2B-0677-4A56-9946-34F4820F4A3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7748" y="2893437"/>
            <a:ext cx="1954084" cy="1724628"/>
          </a:xfrm>
          <a:prstGeom prst="rect">
            <a:avLst/>
          </a:prstGeom>
          <a:noFill/>
          <a:ln w="9525">
            <a:noFill/>
            <a:miter lim="800000"/>
            <a:headEnd/>
            <a:tailEnd/>
          </a:ln>
        </p:spPr>
      </p:pic>
      <p:pic>
        <p:nvPicPr>
          <p:cNvPr id="29" name="Picture 4" descr="scan0035">
            <a:extLst>
              <a:ext uri="{FF2B5EF4-FFF2-40B4-BE49-F238E27FC236}">
                <a16:creationId xmlns:a16="http://schemas.microsoft.com/office/drawing/2014/main" id="{E5E62E3D-D9A1-4D86-B3D5-BD03F361C8B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499884" y="4717769"/>
            <a:ext cx="2048968" cy="1713464"/>
          </a:xfrm>
          <a:prstGeom prst="rect">
            <a:avLst/>
          </a:prstGeom>
          <a:noFill/>
          <a:ln w="9525">
            <a:noFill/>
            <a:miter lim="800000"/>
            <a:headEnd/>
            <a:tailEnd/>
          </a:ln>
        </p:spPr>
      </p:pic>
      <p:sp>
        <p:nvSpPr>
          <p:cNvPr id="30" name="Text Box 5">
            <a:extLst>
              <a:ext uri="{FF2B5EF4-FFF2-40B4-BE49-F238E27FC236}">
                <a16:creationId xmlns:a16="http://schemas.microsoft.com/office/drawing/2014/main" id="{5D4C92B5-6100-4375-9AC3-4FE3F5BFDCAC}"/>
              </a:ext>
            </a:extLst>
          </p:cNvPr>
          <p:cNvSpPr txBox="1">
            <a:spLocks noChangeArrowheads="1"/>
          </p:cNvSpPr>
          <p:nvPr/>
        </p:nvSpPr>
        <p:spPr bwMode="auto">
          <a:xfrm>
            <a:off x="60159" y="4680338"/>
            <a:ext cx="1791790" cy="369332"/>
          </a:xfrm>
          <a:prstGeom prst="rect">
            <a:avLst/>
          </a:prstGeom>
          <a:solidFill>
            <a:schemeClr val="accent2">
              <a:lumMod val="75000"/>
            </a:schemeClr>
          </a:solidFill>
          <a:ln w="9525">
            <a:noFill/>
            <a:miter lim="800000"/>
            <a:headEnd/>
            <a:tailEnd/>
          </a:ln>
        </p:spPr>
        <p:txBody>
          <a:bodyPr wrap="square">
            <a:spAutoFit/>
          </a:bodyPr>
          <a:lstStyle/>
          <a:p>
            <a:pPr algn="ctr">
              <a:spcBef>
                <a:spcPct val="50000"/>
              </a:spcBef>
            </a:pPr>
            <a:r>
              <a:rPr lang="en-US" dirty="0">
                <a:solidFill>
                  <a:srgbClr val="FFFF00"/>
                </a:solidFill>
                <a:latin typeface="Arial Black" pitchFamily="34" charset="0"/>
              </a:rPr>
              <a:t>Oven</a:t>
            </a:r>
          </a:p>
        </p:txBody>
      </p:sp>
      <p:sp>
        <p:nvSpPr>
          <p:cNvPr id="31" name="Text Box 5">
            <a:extLst>
              <a:ext uri="{FF2B5EF4-FFF2-40B4-BE49-F238E27FC236}">
                <a16:creationId xmlns:a16="http://schemas.microsoft.com/office/drawing/2014/main" id="{43826EE4-85E9-4A06-9C8B-24CA25C25E2D}"/>
              </a:ext>
            </a:extLst>
          </p:cNvPr>
          <p:cNvSpPr txBox="1">
            <a:spLocks noChangeArrowheads="1"/>
          </p:cNvSpPr>
          <p:nvPr/>
        </p:nvSpPr>
        <p:spPr bwMode="auto">
          <a:xfrm>
            <a:off x="2054710" y="6483076"/>
            <a:ext cx="2494142" cy="369332"/>
          </a:xfrm>
          <a:prstGeom prst="rect">
            <a:avLst/>
          </a:prstGeom>
          <a:solidFill>
            <a:schemeClr val="accent2">
              <a:lumMod val="75000"/>
            </a:schemeClr>
          </a:solidFill>
          <a:ln w="9525">
            <a:noFill/>
            <a:miter lim="800000"/>
            <a:headEnd/>
            <a:tailEnd/>
          </a:ln>
        </p:spPr>
        <p:txBody>
          <a:bodyPr wrap="square">
            <a:spAutoFit/>
          </a:bodyPr>
          <a:lstStyle/>
          <a:p>
            <a:pPr algn="ctr">
              <a:spcBef>
                <a:spcPct val="50000"/>
              </a:spcBef>
            </a:pPr>
            <a:r>
              <a:rPr lang="en-US" dirty="0">
                <a:solidFill>
                  <a:srgbClr val="FFFF00"/>
                </a:solidFill>
                <a:latin typeface="Arial Black" pitchFamily="34" charset="0"/>
              </a:rPr>
              <a:t>Muffle Furnace</a:t>
            </a:r>
          </a:p>
        </p:txBody>
      </p:sp>
      <p:pic>
        <p:nvPicPr>
          <p:cNvPr id="32" name="Picture 4" descr="scan0035">
            <a:extLst>
              <a:ext uri="{FF2B5EF4-FFF2-40B4-BE49-F238E27FC236}">
                <a16:creationId xmlns:a16="http://schemas.microsoft.com/office/drawing/2014/main" id="{C6D5D8CE-9C7E-4B85-A699-DEED6E24001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7097" y="5069903"/>
            <a:ext cx="2362200" cy="1673225"/>
          </a:xfrm>
          <a:prstGeom prst="rect">
            <a:avLst/>
          </a:prstGeom>
          <a:noFill/>
          <a:ln w="9525">
            <a:noFill/>
            <a:miter lim="800000"/>
            <a:headEnd/>
            <a:tailEnd/>
          </a:ln>
        </p:spPr>
      </p:pic>
      <p:sp>
        <p:nvSpPr>
          <p:cNvPr id="34" name="Text Box 5">
            <a:extLst>
              <a:ext uri="{FF2B5EF4-FFF2-40B4-BE49-F238E27FC236}">
                <a16:creationId xmlns:a16="http://schemas.microsoft.com/office/drawing/2014/main" id="{CCDEFE00-F2E3-41C8-9A78-FD36B2223C4E}"/>
              </a:ext>
            </a:extLst>
          </p:cNvPr>
          <p:cNvSpPr txBox="1">
            <a:spLocks noChangeArrowheads="1"/>
          </p:cNvSpPr>
          <p:nvPr/>
        </p:nvSpPr>
        <p:spPr bwMode="auto">
          <a:xfrm>
            <a:off x="41547" y="6488668"/>
            <a:ext cx="2494142" cy="369332"/>
          </a:xfrm>
          <a:prstGeom prst="rect">
            <a:avLst/>
          </a:prstGeom>
          <a:solidFill>
            <a:schemeClr val="accent2">
              <a:lumMod val="75000"/>
            </a:schemeClr>
          </a:solidFill>
          <a:ln w="9525">
            <a:noFill/>
            <a:miter lim="800000"/>
            <a:headEnd/>
            <a:tailEnd/>
          </a:ln>
        </p:spPr>
        <p:txBody>
          <a:bodyPr wrap="square">
            <a:spAutoFit/>
          </a:bodyPr>
          <a:lstStyle/>
          <a:p>
            <a:pPr algn="ctr">
              <a:spcBef>
                <a:spcPct val="50000"/>
              </a:spcBef>
            </a:pPr>
            <a:r>
              <a:rPr lang="en-US" dirty="0">
                <a:solidFill>
                  <a:srgbClr val="FFFF00"/>
                </a:solidFill>
                <a:latin typeface="Arial Black" pitchFamily="34" charset="0"/>
              </a:rPr>
              <a:t>Flame Photometer</a:t>
            </a:r>
          </a:p>
        </p:txBody>
      </p:sp>
      <p:pic>
        <p:nvPicPr>
          <p:cNvPr id="36" name="Picture 4" descr="scan0035">
            <a:extLst>
              <a:ext uri="{FF2B5EF4-FFF2-40B4-BE49-F238E27FC236}">
                <a16:creationId xmlns:a16="http://schemas.microsoft.com/office/drawing/2014/main" id="{761E3965-9ACC-49C2-B168-1358D39945A0}"/>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7012881" y="5110003"/>
            <a:ext cx="1928984" cy="1633125"/>
          </a:xfrm>
          <a:prstGeom prst="rect">
            <a:avLst/>
          </a:prstGeom>
          <a:noFill/>
          <a:ln w="9525">
            <a:noFill/>
            <a:miter lim="800000"/>
            <a:headEnd/>
            <a:tailEnd/>
          </a:ln>
        </p:spPr>
      </p:pic>
      <p:sp>
        <p:nvSpPr>
          <p:cNvPr id="38" name="Rectangle 37">
            <a:extLst>
              <a:ext uri="{FF2B5EF4-FFF2-40B4-BE49-F238E27FC236}">
                <a16:creationId xmlns:a16="http://schemas.microsoft.com/office/drawing/2014/main" id="{9D35650D-0859-4D71-8B09-5911A572492E}"/>
              </a:ext>
            </a:extLst>
          </p:cNvPr>
          <p:cNvSpPr/>
          <p:nvPr/>
        </p:nvSpPr>
        <p:spPr>
          <a:xfrm>
            <a:off x="6710278" y="6350168"/>
            <a:ext cx="2362200" cy="646331"/>
          </a:xfrm>
          <a:prstGeom prst="rect">
            <a:avLst/>
          </a:prstGeom>
          <a:solidFill>
            <a:schemeClr val="accent2">
              <a:lumMod val="75000"/>
            </a:schemeClr>
          </a:solidFill>
        </p:spPr>
        <p:txBody>
          <a:bodyPr wrap="square">
            <a:spAutoFit/>
          </a:bodyPr>
          <a:lstStyle/>
          <a:p>
            <a:pPr algn="ctr"/>
            <a:r>
              <a:rPr lang="en-US" dirty="0" err="1">
                <a:solidFill>
                  <a:srgbClr val="FFFF00"/>
                </a:solidFill>
                <a:latin typeface="Arial Black" pitchFamily="34" charset="0"/>
              </a:rPr>
              <a:t>Spectroquant</a:t>
            </a:r>
            <a:r>
              <a:rPr lang="en-US" dirty="0">
                <a:solidFill>
                  <a:srgbClr val="FFFF00"/>
                </a:solidFill>
                <a:latin typeface="Arial Black" pitchFamily="34" charset="0"/>
              </a:rPr>
              <a:t>  </a:t>
            </a:r>
            <a:r>
              <a:rPr lang="en-US" dirty="0" err="1">
                <a:solidFill>
                  <a:srgbClr val="FFFF00"/>
                </a:solidFill>
                <a:latin typeface="Arial Black" pitchFamily="34" charset="0"/>
              </a:rPr>
              <a:t>MultiPhotometer</a:t>
            </a:r>
            <a:endParaRPr lang="en-US" dirty="0">
              <a:solidFill>
                <a:srgbClr val="FFFF00"/>
              </a:solidFill>
              <a:latin typeface="Arial Black" pitchFamily="34" charset="0"/>
            </a:endParaRPr>
          </a:p>
        </p:txBody>
      </p:sp>
      <p:sp>
        <p:nvSpPr>
          <p:cNvPr id="39" name="Rectangle 38">
            <a:extLst>
              <a:ext uri="{FF2B5EF4-FFF2-40B4-BE49-F238E27FC236}">
                <a16:creationId xmlns:a16="http://schemas.microsoft.com/office/drawing/2014/main" id="{A5E8338C-C0F4-4DE0-8684-1FF4F7810267}"/>
              </a:ext>
            </a:extLst>
          </p:cNvPr>
          <p:cNvSpPr/>
          <p:nvPr/>
        </p:nvSpPr>
        <p:spPr>
          <a:xfrm>
            <a:off x="4528065" y="6362040"/>
            <a:ext cx="2432168" cy="553998"/>
          </a:xfrm>
          <a:prstGeom prst="rect">
            <a:avLst/>
          </a:prstGeom>
          <a:solidFill>
            <a:schemeClr val="accent2">
              <a:lumMod val="75000"/>
            </a:schemeClr>
          </a:solidFill>
        </p:spPr>
        <p:txBody>
          <a:bodyPr wrap="square">
            <a:spAutoFit/>
          </a:bodyPr>
          <a:lstStyle/>
          <a:p>
            <a:pPr algn="ctr">
              <a:spcBef>
                <a:spcPct val="50000"/>
              </a:spcBef>
            </a:pPr>
            <a:r>
              <a:rPr lang="en-US" sz="1500" dirty="0" err="1">
                <a:solidFill>
                  <a:srgbClr val="FFFF00"/>
                </a:solidFill>
                <a:latin typeface="Arial Black" pitchFamily="34" charset="0"/>
              </a:rPr>
              <a:t>Spectroquant</a:t>
            </a:r>
            <a:r>
              <a:rPr lang="en-US" sz="1500" dirty="0">
                <a:solidFill>
                  <a:srgbClr val="FFFF00"/>
                </a:solidFill>
                <a:latin typeface="Arial Black" pitchFamily="34" charset="0"/>
              </a:rPr>
              <a:t> Photometer NOVA 60</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93A1D3F2-3427-4BA7-9D2E-27187EFD971C}"/>
              </a:ext>
            </a:extLst>
          </p:cNvPr>
          <p:cNvPicPr>
            <a:picLocks noGrp="1" noChangeAspect="1"/>
          </p:cNvPicPr>
          <p:nvPr>
            <p:ph type="pic" idx="17"/>
          </p:nvPr>
        </p:nvPicPr>
        <p:blipFill>
          <a:blip r:embed="rId2" cstate="email">
            <a:extLst>
              <a:ext uri="{28A0092B-C50C-407E-A947-70E740481C1C}">
                <a14:useLocalDpi xmlns:a14="http://schemas.microsoft.com/office/drawing/2010/main"/>
              </a:ext>
            </a:extLst>
          </a:blip>
          <a:srcRect/>
          <a:stretch>
            <a:fillRect/>
          </a:stretch>
        </p:blipFill>
        <p:spPr>
          <a:xfrm>
            <a:off x="2868094" y="1105687"/>
            <a:ext cx="2542106" cy="3389475"/>
          </a:xfrm>
        </p:spPr>
      </p:pic>
      <p:sp>
        <p:nvSpPr>
          <p:cNvPr id="13" name="Title 12">
            <a:extLst>
              <a:ext uri="{FF2B5EF4-FFF2-40B4-BE49-F238E27FC236}">
                <a16:creationId xmlns:a16="http://schemas.microsoft.com/office/drawing/2014/main" id="{AD971937-A2B4-4DA0-ABF4-8F1B2E02E976}"/>
              </a:ext>
            </a:extLst>
          </p:cNvPr>
          <p:cNvSpPr>
            <a:spLocks noGrp="1"/>
          </p:cNvSpPr>
          <p:nvPr>
            <p:ph type="title"/>
          </p:nvPr>
        </p:nvSpPr>
        <p:spPr>
          <a:xfrm>
            <a:off x="0" y="119203"/>
            <a:ext cx="9143999" cy="575278"/>
          </a:xfrm>
          <a:solidFill>
            <a:schemeClr val="accent2">
              <a:lumMod val="75000"/>
            </a:schemeClr>
          </a:solidFill>
        </p:spPr>
        <p:txBody>
          <a:bodyPr>
            <a:noAutofit/>
          </a:bodyPr>
          <a:lstStyle/>
          <a:p>
            <a:pPr algn="ctr"/>
            <a:r>
              <a:rPr lang="en-IN" sz="2200" dirty="0">
                <a:solidFill>
                  <a:schemeClr val="bg1"/>
                </a:solidFill>
                <a:latin typeface="Arial Black" panose="020B0A04020102020204" pitchFamily="34" charset="0"/>
              </a:rPr>
              <a:t>BCA LAB, e-LIBRARY &amp; LANGUAGE LAB</a:t>
            </a:r>
            <a:endParaRPr lang="en-US" sz="2200" dirty="0">
              <a:solidFill>
                <a:schemeClr val="bg1"/>
              </a:solidFill>
            </a:endParaRPr>
          </a:p>
        </p:txBody>
      </p:sp>
      <p:sp>
        <p:nvSpPr>
          <p:cNvPr id="2" name="Slide Number Placeholder 1">
            <a:extLst>
              <a:ext uri="{FF2B5EF4-FFF2-40B4-BE49-F238E27FC236}">
                <a16:creationId xmlns:a16="http://schemas.microsoft.com/office/drawing/2014/main" id="{93C6FE70-C69F-4B95-B3A8-FFA9F13A5BFB}"/>
              </a:ext>
            </a:extLst>
          </p:cNvPr>
          <p:cNvSpPr>
            <a:spLocks noGrp="1"/>
          </p:cNvSpPr>
          <p:nvPr>
            <p:ph type="sldNum" sz="quarter" idx="4"/>
          </p:nvPr>
        </p:nvSpPr>
        <p:spPr/>
        <p:txBody>
          <a:bodyPr/>
          <a:lstStyle/>
          <a:p>
            <a:fld id="{3D3C4EEC-F499-4A7F-B67B-5709763315B6}" type="slidenum">
              <a:rPr lang="en-US" smtClean="0"/>
              <a:pPr/>
              <a:t>56</a:t>
            </a:fld>
            <a:endParaRPr lang="en-US" dirty="0"/>
          </a:p>
        </p:txBody>
      </p:sp>
      <p:pic>
        <p:nvPicPr>
          <p:cNvPr id="9" name="Picture Placeholder 8">
            <a:extLst>
              <a:ext uri="{FF2B5EF4-FFF2-40B4-BE49-F238E27FC236}">
                <a16:creationId xmlns:a16="http://schemas.microsoft.com/office/drawing/2014/main" id="{0CD8E017-E2E4-495E-A903-92AF86A9FD5D}"/>
              </a:ext>
            </a:extLst>
          </p:cNvPr>
          <p:cNvPicPr>
            <a:picLocks noGrp="1" noChangeAspect="1"/>
          </p:cNvPicPr>
          <p:nvPr>
            <p:ph type="pic" idx="18"/>
          </p:nvPr>
        </p:nvPicPr>
        <p:blipFill>
          <a:blip r:embed="rId3" cstate="email">
            <a:extLst>
              <a:ext uri="{28A0092B-C50C-407E-A947-70E740481C1C}">
                <a14:useLocalDpi xmlns:a14="http://schemas.microsoft.com/office/drawing/2010/main"/>
              </a:ext>
            </a:extLst>
          </a:blip>
          <a:srcRect/>
          <a:stretch>
            <a:fillRect/>
          </a:stretch>
        </p:blipFill>
        <p:spPr>
          <a:xfrm>
            <a:off x="143944" y="1105688"/>
            <a:ext cx="2542106" cy="3389475"/>
          </a:xfrm>
        </p:spPr>
      </p:pic>
      <p:sp>
        <p:nvSpPr>
          <p:cNvPr id="3" name="Rectangle 2"/>
          <p:cNvSpPr/>
          <p:nvPr/>
        </p:nvSpPr>
        <p:spPr>
          <a:xfrm rot="16200000">
            <a:off x="-2705889" y="3324454"/>
            <a:ext cx="3505679" cy="369332"/>
          </a:xfrm>
          <a:prstGeom prst="rect">
            <a:avLst/>
          </a:prstGeom>
        </p:spPr>
        <p:txBody>
          <a:bodyPr wrap="square">
            <a:spAutoFit/>
          </a:bodyPr>
          <a:lstStyle/>
          <a:p>
            <a:r>
              <a:rPr lang="en-IN" dirty="0">
                <a:solidFill>
                  <a:schemeClr val="bg2">
                    <a:lumMod val="90000"/>
                  </a:schemeClr>
                </a:solidFill>
                <a:latin typeface="Arial Black" panose="020B0A04020102020204" pitchFamily="34" charset="0"/>
              </a:rPr>
              <a:t>LEARNING RESOURCES </a:t>
            </a:r>
            <a:endParaRPr lang="en-US" dirty="0">
              <a:solidFill>
                <a:schemeClr val="bg2">
                  <a:lumMod val="90000"/>
                </a:schemeClr>
              </a:solidFill>
            </a:endParaRPr>
          </a:p>
        </p:txBody>
      </p:sp>
      <p:pic>
        <p:nvPicPr>
          <p:cNvPr id="8" name="Content Placeholder 5">
            <a:extLst>
              <a:ext uri="{FF2B5EF4-FFF2-40B4-BE49-F238E27FC236}">
                <a16:creationId xmlns:a16="http://schemas.microsoft.com/office/drawing/2014/main" id="{F72CC2D4-06FE-43B5-8CEB-455D1AD417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02458" y="1105687"/>
            <a:ext cx="3333224" cy="3389475"/>
          </a:xfrm>
          <a:prstGeom prst="rect">
            <a:avLst/>
          </a:prstGeom>
        </p:spPr>
      </p:pic>
      <p:sp>
        <p:nvSpPr>
          <p:cNvPr id="5" name="Rectangle 4"/>
          <p:cNvSpPr/>
          <p:nvPr/>
        </p:nvSpPr>
        <p:spPr>
          <a:xfrm>
            <a:off x="106717" y="4526428"/>
            <a:ext cx="8935681" cy="2246769"/>
          </a:xfrm>
          <a:prstGeom prst="rect">
            <a:avLst/>
          </a:prstGeom>
          <a:solidFill>
            <a:srgbClr val="92D050"/>
          </a:solidFill>
        </p:spPr>
        <p:txBody>
          <a:bodyPr wrap="square">
            <a:spAutoFit/>
          </a:bodyPr>
          <a:lstStyle/>
          <a:p>
            <a:pPr algn="just"/>
            <a:r>
              <a:rPr lang="en-US" sz="2800" b="1" dirty="0">
                <a:solidFill>
                  <a:srgbClr val="002060"/>
                </a:solidFill>
              </a:rPr>
              <a:t>Language Lab</a:t>
            </a:r>
            <a:r>
              <a:rPr lang="en-US" sz="2800" dirty="0">
                <a:solidFill>
                  <a:srgbClr val="002060"/>
                </a:solidFill>
              </a:rPr>
              <a:t> was established in the College with a vision to empower every student with fluency in English and develop oratory skills with powerful vocabulary. Since its inception the students have utilized it to the fullest in order to update themselves in competitive arena.</a:t>
            </a:r>
          </a:p>
        </p:txBody>
      </p:sp>
    </p:spTree>
    <p:extLst>
      <p:ext uri="{BB962C8B-B14F-4D97-AF65-F5344CB8AC3E}">
        <p14:creationId xmlns:p14="http://schemas.microsoft.com/office/powerpoint/2010/main" val="255646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0581E37-60FA-4CBF-BA8F-0FF9FE21EF9F}"/>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5796021" y="804034"/>
            <a:ext cx="2704259" cy="3605679"/>
          </a:xfrm>
        </p:spPr>
      </p:pic>
      <p:sp>
        <p:nvSpPr>
          <p:cNvPr id="3" name="Slide Number Placeholder 2">
            <a:extLst>
              <a:ext uri="{FF2B5EF4-FFF2-40B4-BE49-F238E27FC236}">
                <a16:creationId xmlns:a16="http://schemas.microsoft.com/office/drawing/2014/main" id="{306B1F39-2F16-4434-B507-3E616AE29B87}"/>
              </a:ext>
            </a:extLst>
          </p:cNvPr>
          <p:cNvSpPr>
            <a:spLocks noGrp="1"/>
          </p:cNvSpPr>
          <p:nvPr>
            <p:ph type="sldNum" sz="quarter" idx="4"/>
          </p:nvPr>
        </p:nvSpPr>
        <p:spPr/>
        <p:txBody>
          <a:bodyPr/>
          <a:lstStyle/>
          <a:p>
            <a:fld id="{3D3C4EEC-F499-4A7F-B67B-5709763315B6}" type="slidenum">
              <a:rPr lang="en-US" smtClean="0"/>
              <a:pPr/>
              <a:t>57</a:t>
            </a:fld>
            <a:endParaRPr lang="en-US" dirty="0"/>
          </a:p>
        </p:txBody>
      </p:sp>
      <p:pic>
        <p:nvPicPr>
          <p:cNvPr id="13" name="Picture Placeholder 12">
            <a:extLst>
              <a:ext uri="{FF2B5EF4-FFF2-40B4-BE49-F238E27FC236}">
                <a16:creationId xmlns:a16="http://schemas.microsoft.com/office/drawing/2014/main" id="{EA9C15AC-D9B8-43E6-B06E-EB136C089E92}"/>
              </a:ext>
            </a:extLst>
          </p:cNvPr>
          <p:cNvPicPr>
            <a:picLocks noGrp="1" noChangeAspect="1"/>
          </p:cNvPicPr>
          <p:nvPr>
            <p:ph type="pic" idx="11"/>
          </p:nvPr>
        </p:nvPicPr>
        <p:blipFill>
          <a:blip r:embed="rId3" cstate="email">
            <a:extLst>
              <a:ext uri="{28A0092B-C50C-407E-A947-70E740481C1C}">
                <a14:useLocalDpi xmlns:a14="http://schemas.microsoft.com/office/drawing/2010/main"/>
              </a:ext>
            </a:extLst>
          </a:blip>
          <a:srcRect/>
          <a:stretch>
            <a:fillRect/>
          </a:stretch>
        </p:blipFill>
        <p:spPr>
          <a:xfrm>
            <a:off x="206107" y="3648709"/>
            <a:ext cx="2704260" cy="3605679"/>
          </a:xfrm>
          <a:prstGeom prst="rect">
            <a:avLst/>
          </a:prstGeom>
        </p:spPr>
      </p:pic>
      <p:pic>
        <p:nvPicPr>
          <p:cNvPr id="6" name="Picture Placeholder 5">
            <a:extLst>
              <a:ext uri="{FF2B5EF4-FFF2-40B4-BE49-F238E27FC236}">
                <a16:creationId xmlns:a16="http://schemas.microsoft.com/office/drawing/2014/main" id="{7837447C-D7CA-4366-A2ED-791CEAD0C4A6}"/>
              </a:ext>
            </a:extLst>
          </p:cNvPr>
          <p:cNvPicPr>
            <a:picLocks noGrp="1" noChangeAspect="1"/>
          </p:cNvPicPr>
          <p:nvPr>
            <p:ph type="pic" idx="12"/>
          </p:nvPr>
        </p:nvPicPr>
        <p:blipFill>
          <a:blip r:embed="rId4" cstate="email">
            <a:extLst>
              <a:ext uri="{28A0092B-C50C-407E-A947-70E740481C1C}">
                <a14:useLocalDpi xmlns:a14="http://schemas.microsoft.com/office/drawing/2010/main"/>
              </a:ext>
            </a:extLst>
          </a:blip>
          <a:srcRect/>
          <a:stretch>
            <a:fillRect/>
          </a:stretch>
        </p:blipFill>
        <p:spPr>
          <a:xfrm>
            <a:off x="3107993" y="804034"/>
            <a:ext cx="2624966" cy="3499953"/>
          </a:xfrm>
        </p:spPr>
      </p:pic>
      <p:pic>
        <p:nvPicPr>
          <p:cNvPr id="14" name="Content Placeholder 5">
            <a:extLst>
              <a:ext uri="{FF2B5EF4-FFF2-40B4-BE49-F238E27FC236}">
                <a16:creationId xmlns:a16="http://schemas.microsoft.com/office/drawing/2014/main" id="{2F3CA746-C84A-4F48-9D4F-915E2D921FBE}"/>
              </a:ext>
            </a:extLst>
          </p:cNvPr>
          <p:cNvPicPr>
            <a:picLocks noGrp="1" noChangeAspect="1"/>
          </p:cNvPicPr>
          <p:nvPr>
            <p:ph type="pic" idx="13"/>
          </p:nvPr>
        </p:nvPicPr>
        <p:blipFill>
          <a:blip r:embed="rId5" cstate="email">
            <a:extLst>
              <a:ext uri="{28A0092B-C50C-407E-A947-70E740481C1C}">
                <a14:useLocalDpi xmlns:a14="http://schemas.microsoft.com/office/drawing/2010/main"/>
              </a:ext>
            </a:extLst>
          </a:blip>
          <a:srcRect/>
          <a:stretch>
            <a:fillRect/>
          </a:stretch>
        </p:blipFill>
        <p:spPr>
          <a:xfrm>
            <a:off x="5816303" y="4490720"/>
            <a:ext cx="2382520" cy="2382520"/>
          </a:xfrm>
        </p:spPr>
      </p:pic>
      <p:pic>
        <p:nvPicPr>
          <p:cNvPr id="15" name="Picture Placeholder 14">
            <a:extLst>
              <a:ext uri="{FF2B5EF4-FFF2-40B4-BE49-F238E27FC236}">
                <a16:creationId xmlns:a16="http://schemas.microsoft.com/office/drawing/2014/main" id="{55E2B71F-16D7-4662-B199-C29E419EDC75}"/>
              </a:ext>
            </a:extLst>
          </p:cNvPr>
          <p:cNvPicPr>
            <a:picLocks noGrp="1" noChangeAspect="1"/>
          </p:cNvPicPr>
          <p:nvPr>
            <p:ph type="pic" idx="14"/>
          </p:nvPr>
        </p:nvPicPr>
        <p:blipFill>
          <a:blip r:embed="rId6" cstate="email">
            <a:extLst>
              <a:ext uri="{28A0092B-C50C-407E-A947-70E740481C1C}">
                <a14:useLocalDpi xmlns:a14="http://schemas.microsoft.com/office/drawing/2010/main"/>
              </a:ext>
            </a:extLst>
          </a:blip>
          <a:srcRect/>
          <a:stretch>
            <a:fillRect/>
          </a:stretch>
        </p:blipFill>
        <p:spPr>
          <a:xfrm>
            <a:off x="3490773" y="4490720"/>
            <a:ext cx="1724842" cy="2299790"/>
          </a:xfrm>
          <a:prstGeom prst="rect">
            <a:avLst/>
          </a:prstGeom>
        </p:spPr>
      </p:pic>
      <p:pic>
        <p:nvPicPr>
          <p:cNvPr id="18" name="Picture Placeholder 17">
            <a:extLst>
              <a:ext uri="{FF2B5EF4-FFF2-40B4-BE49-F238E27FC236}">
                <a16:creationId xmlns:a16="http://schemas.microsoft.com/office/drawing/2014/main" id="{BA62E5DA-1F40-4A93-A045-AA04FCC3E9F9}"/>
              </a:ext>
            </a:extLst>
          </p:cNvPr>
          <p:cNvPicPr>
            <a:picLocks noGrp="1" noChangeAspect="1"/>
          </p:cNvPicPr>
          <p:nvPr>
            <p:ph type="pic" idx="15"/>
          </p:nvPr>
        </p:nvPicPr>
        <p:blipFill>
          <a:blip r:embed="rId7" cstate="email">
            <a:extLst>
              <a:ext uri="{28A0092B-C50C-407E-A947-70E740481C1C}">
                <a14:useLocalDpi xmlns:a14="http://schemas.microsoft.com/office/drawing/2010/main"/>
              </a:ext>
            </a:extLst>
          </a:blip>
          <a:srcRect/>
          <a:stretch>
            <a:fillRect/>
          </a:stretch>
        </p:blipFill>
        <p:spPr>
          <a:xfrm>
            <a:off x="206107" y="804034"/>
            <a:ext cx="2624966" cy="2624966"/>
          </a:xfrm>
        </p:spPr>
      </p:pic>
      <p:sp>
        <p:nvSpPr>
          <p:cNvPr id="2" name="Rectangle 1"/>
          <p:cNvSpPr/>
          <p:nvPr/>
        </p:nvSpPr>
        <p:spPr>
          <a:xfrm>
            <a:off x="0" y="16973"/>
            <a:ext cx="9144000" cy="1015663"/>
          </a:xfrm>
          <a:prstGeom prst="rect">
            <a:avLst/>
          </a:prstGeom>
          <a:solidFill>
            <a:schemeClr val="accent2">
              <a:lumMod val="75000"/>
            </a:schemeClr>
          </a:solidFill>
        </p:spPr>
        <p:txBody>
          <a:bodyPr wrap="square">
            <a:spAutoFit/>
          </a:bodyPr>
          <a:lstStyle/>
          <a:p>
            <a:pPr algn="ctr"/>
            <a:r>
              <a:rPr lang="en-IN" sz="3000" dirty="0">
                <a:solidFill>
                  <a:schemeClr val="bg1"/>
                </a:solidFill>
                <a:latin typeface="Arial Black" panose="020B0A04020102020204" pitchFamily="34" charset="0"/>
              </a:rPr>
              <a:t>Initiatives &amp; Implementation</a:t>
            </a:r>
            <a:br>
              <a:rPr lang="en-IN" sz="3000" dirty="0">
                <a:solidFill>
                  <a:schemeClr val="bg2">
                    <a:lumMod val="90000"/>
                  </a:schemeClr>
                </a:solidFill>
                <a:latin typeface="Arial Black" panose="020B0A04020102020204" pitchFamily="34" charset="0"/>
              </a:rPr>
            </a:br>
            <a:endParaRPr lang="en-US" sz="3000" dirty="0">
              <a:solidFill>
                <a:schemeClr val="bg2">
                  <a:lumMod val="90000"/>
                </a:schemeClr>
              </a:solidFill>
            </a:endParaRPr>
          </a:p>
        </p:txBody>
      </p:sp>
      <p:sp>
        <p:nvSpPr>
          <p:cNvPr id="11" name="Title 10">
            <a:extLst>
              <a:ext uri="{FF2B5EF4-FFF2-40B4-BE49-F238E27FC236}">
                <a16:creationId xmlns:a16="http://schemas.microsoft.com/office/drawing/2014/main" id="{EEB2B396-B9EF-401A-8620-7E3E34AD6976}"/>
              </a:ext>
            </a:extLst>
          </p:cNvPr>
          <p:cNvSpPr>
            <a:spLocks noGrp="1"/>
          </p:cNvSpPr>
          <p:nvPr>
            <p:ph type="title"/>
          </p:nvPr>
        </p:nvSpPr>
        <p:spPr>
          <a:xfrm>
            <a:off x="87469" y="545616"/>
            <a:ext cx="8969061" cy="516835"/>
          </a:xfrm>
          <a:solidFill>
            <a:schemeClr val="accent2">
              <a:lumMod val="75000"/>
            </a:schemeClr>
          </a:solidFill>
        </p:spPr>
        <p:txBody>
          <a:bodyPr>
            <a:normAutofit fontScale="90000"/>
          </a:bodyPr>
          <a:lstStyle/>
          <a:p>
            <a:pPr algn="ctr"/>
            <a:r>
              <a:rPr lang="en-IN" sz="2400" dirty="0">
                <a:solidFill>
                  <a:schemeClr val="bg1"/>
                </a:solidFill>
                <a:latin typeface="Arial Black" panose="020B0A04020102020204" pitchFamily="34" charset="0"/>
              </a:rPr>
              <a:t>STUDENTS’ COMMON ROOM  WITH ADEQUATE FACILITY</a:t>
            </a:r>
            <a:endParaRPr lang="en-US" sz="2400" dirty="0">
              <a:solidFill>
                <a:schemeClr val="bg1"/>
              </a:solidFill>
            </a:endParaRPr>
          </a:p>
        </p:txBody>
      </p:sp>
    </p:spTree>
    <p:extLst>
      <p:ext uri="{BB962C8B-B14F-4D97-AF65-F5344CB8AC3E}">
        <p14:creationId xmlns:p14="http://schemas.microsoft.com/office/powerpoint/2010/main" val="839166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Content Placeholder 5">
            <a:extLst>
              <a:ext uri="{FF2B5EF4-FFF2-40B4-BE49-F238E27FC236}">
                <a16:creationId xmlns:a16="http://schemas.microsoft.com/office/drawing/2014/main" id="{ECE740D2-8690-44CA-AC82-EC7BB9908430}"/>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4805566" y="1027554"/>
            <a:ext cx="3771408" cy="5028544"/>
          </a:xfrm>
        </p:spPr>
      </p:pic>
      <p:sp>
        <p:nvSpPr>
          <p:cNvPr id="11" name="Title 10">
            <a:extLst>
              <a:ext uri="{FF2B5EF4-FFF2-40B4-BE49-F238E27FC236}">
                <a16:creationId xmlns:a16="http://schemas.microsoft.com/office/drawing/2014/main" id="{EEB2B396-B9EF-401A-8620-7E3E34AD6976}"/>
              </a:ext>
            </a:extLst>
          </p:cNvPr>
          <p:cNvSpPr>
            <a:spLocks noGrp="1"/>
          </p:cNvSpPr>
          <p:nvPr>
            <p:ph type="title"/>
          </p:nvPr>
        </p:nvSpPr>
        <p:spPr>
          <a:xfrm>
            <a:off x="27214" y="-6960"/>
            <a:ext cx="9116786" cy="573054"/>
          </a:xfrm>
          <a:solidFill>
            <a:schemeClr val="accent2">
              <a:lumMod val="75000"/>
            </a:schemeClr>
          </a:solidFill>
        </p:spPr>
        <p:txBody>
          <a:bodyPr>
            <a:noAutofit/>
          </a:bodyPr>
          <a:lstStyle/>
          <a:p>
            <a:pPr algn="ctr"/>
            <a:r>
              <a:rPr lang="en-IN" sz="3000" dirty="0">
                <a:solidFill>
                  <a:schemeClr val="bg1"/>
                </a:solidFill>
                <a:latin typeface="Arial Black" panose="020B0A04020102020204" pitchFamily="34" charset="0"/>
              </a:rPr>
              <a:t>RECESS  LOUNGES</a:t>
            </a:r>
            <a:endParaRPr lang="en-US" sz="3000" dirty="0">
              <a:solidFill>
                <a:schemeClr val="bg1"/>
              </a:solidFill>
            </a:endParaRPr>
          </a:p>
        </p:txBody>
      </p:sp>
      <p:sp>
        <p:nvSpPr>
          <p:cNvPr id="3" name="Slide Number Placeholder 2">
            <a:extLst>
              <a:ext uri="{FF2B5EF4-FFF2-40B4-BE49-F238E27FC236}">
                <a16:creationId xmlns:a16="http://schemas.microsoft.com/office/drawing/2014/main" id="{306B1F39-2F16-4434-B507-3E616AE29B87}"/>
              </a:ext>
            </a:extLst>
          </p:cNvPr>
          <p:cNvSpPr>
            <a:spLocks noGrp="1"/>
          </p:cNvSpPr>
          <p:nvPr>
            <p:ph type="sldNum" sz="quarter" idx="4"/>
          </p:nvPr>
        </p:nvSpPr>
        <p:spPr/>
        <p:txBody>
          <a:bodyPr/>
          <a:lstStyle/>
          <a:p>
            <a:fld id="{3D3C4EEC-F499-4A7F-B67B-5709763315B6}" type="slidenum">
              <a:rPr lang="en-US" smtClean="0"/>
              <a:pPr/>
              <a:t>58</a:t>
            </a:fld>
            <a:endParaRPr lang="en-US" dirty="0"/>
          </a:p>
        </p:txBody>
      </p:sp>
      <p:pic>
        <p:nvPicPr>
          <p:cNvPr id="13" name="Picture Placeholder 12">
            <a:extLst>
              <a:ext uri="{FF2B5EF4-FFF2-40B4-BE49-F238E27FC236}">
                <a16:creationId xmlns:a16="http://schemas.microsoft.com/office/drawing/2014/main" id="{82FF4692-D335-4E59-B3AE-C264E20F1493}"/>
              </a:ext>
            </a:extLst>
          </p:cNvPr>
          <p:cNvPicPr>
            <a:picLocks noGrp="1" noChangeAspect="1"/>
          </p:cNvPicPr>
          <p:nvPr>
            <p:ph type="pic" idx="11"/>
          </p:nvPr>
        </p:nvPicPr>
        <p:blipFill>
          <a:blip r:embed="rId3" cstate="email">
            <a:extLst>
              <a:ext uri="{28A0092B-C50C-407E-A947-70E740481C1C}">
                <a14:useLocalDpi xmlns:a14="http://schemas.microsoft.com/office/drawing/2010/main"/>
              </a:ext>
            </a:extLst>
          </a:blip>
          <a:srcRect/>
          <a:stretch>
            <a:fillRect/>
          </a:stretch>
        </p:blipFill>
        <p:spPr>
          <a:xfrm>
            <a:off x="2595670" y="1027554"/>
            <a:ext cx="2209896" cy="2946527"/>
          </a:xfrm>
          <a:prstGeom prst="rect">
            <a:avLst/>
          </a:prstGeom>
        </p:spPr>
      </p:pic>
      <p:pic>
        <p:nvPicPr>
          <p:cNvPr id="1026" name="Picture 2" descr="C:\Users\Admin\Desktop\CHAMBER PPT\MMC Development Pic for NAAC\IMG-20190226-WA0036.jpg"/>
          <p:cNvPicPr>
            <a:picLocks noGrp="1" noChangeAspect="1" noChangeArrowheads="1"/>
          </p:cNvPicPr>
          <p:nvPr>
            <p:ph type="pic" idx="12"/>
          </p:nvPr>
        </p:nvPicPr>
        <p:blipFill>
          <a:blip r:embed="rId4" cstate="email">
            <a:extLst>
              <a:ext uri="{28A0092B-C50C-407E-A947-70E740481C1C}">
                <a14:useLocalDpi xmlns:a14="http://schemas.microsoft.com/office/drawing/2010/main"/>
              </a:ext>
            </a:extLst>
          </a:blip>
          <a:srcRect/>
          <a:stretch>
            <a:fillRect/>
          </a:stretch>
        </p:blipFill>
        <p:spPr bwMode="auto">
          <a:xfrm>
            <a:off x="2344366" y="3546431"/>
            <a:ext cx="2394276" cy="319236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CHAMBER PPT\MMC Development Pic for NAAC\IMG-20190226-WA0037.jpg"/>
          <p:cNvPicPr>
            <a:picLocks noGrp="1" noChangeAspect="1" noChangeArrowheads="1"/>
          </p:cNvPicPr>
          <p:nvPr>
            <p:ph type="pic" idx="13"/>
          </p:nvPr>
        </p:nvPicPr>
        <p:blipFill>
          <a:blip r:embed="rId5" cstate="email">
            <a:extLst>
              <a:ext uri="{28A0092B-C50C-407E-A947-70E740481C1C}">
                <a14:useLocalDpi xmlns:a14="http://schemas.microsoft.com/office/drawing/2010/main"/>
              </a:ext>
            </a:extLst>
          </a:blip>
          <a:srcRect/>
          <a:stretch>
            <a:fillRect/>
          </a:stretch>
        </p:blipFill>
        <p:spPr bwMode="auto">
          <a:xfrm>
            <a:off x="555451" y="964509"/>
            <a:ext cx="1995182" cy="26602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CHAMBER PPT\MMC Development Pic for NAAC\IMG-20190226-WA0088.jpg"/>
          <p:cNvPicPr>
            <a:picLocks noGrp="1" noChangeAspect="1" noChangeArrowheads="1"/>
          </p:cNvPicPr>
          <p:nvPr>
            <p:ph type="pic" idx="14"/>
          </p:nvPr>
        </p:nvPicPr>
        <p:blipFill>
          <a:blip r:embed="rId6" cstate="email">
            <a:extLst>
              <a:ext uri="{28A0092B-C50C-407E-A947-70E740481C1C}">
                <a14:useLocalDpi xmlns:a14="http://schemas.microsoft.com/office/drawing/2010/main"/>
              </a:ext>
            </a:extLst>
          </a:blip>
          <a:srcRect/>
          <a:stretch>
            <a:fillRect/>
          </a:stretch>
        </p:blipFill>
        <p:spPr bwMode="auto">
          <a:xfrm>
            <a:off x="567026" y="2690308"/>
            <a:ext cx="1925659" cy="2567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HAMBER PPT\MMC Development Pic for NAAC\IMG-20190226-WA0087.jpg"/>
          <p:cNvPicPr>
            <a:picLocks noGrp="1" noChangeAspect="1" noChangeArrowheads="1"/>
          </p:cNvPicPr>
          <p:nvPr>
            <p:ph type="pic" idx="15"/>
          </p:nvPr>
        </p:nvPicPr>
        <p:blipFill>
          <a:blip r:embed="rId7" cstate="email">
            <a:extLst>
              <a:ext uri="{28A0092B-C50C-407E-A947-70E740481C1C}">
                <a14:useLocalDpi xmlns:a14="http://schemas.microsoft.com/office/drawing/2010/main"/>
              </a:ext>
            </a:extLst>
          </a:blip>
          <a:srcRect/>
          <a:stretch>
            <a:fillRect/>
          </a:stretch>
        </p:blipFill>
        <p:spPr bwMode="auto">
          <a:xfrm>
            <a:off x="580325" y="4433064"/>
            <a:ext cx="1925659" cy="256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23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56ABCB18-6327-458A-9B2C-D84BB1FACB27}"/>
              </a:ext>
            </a:extLst>
          </p:cNvPr>
          <p:cNvSpPr>
            <a:spLocks noGrp="1"/>
          </p:cNvSpPr>
          <p:nvPr>
            <p:ph type="title"/>
          </p:nvPr>
        </p:nvSpPr>
        <p:spPr>
          <a:xfrm>
            <a:off x="1" y="137188"/>
            <a:ext cx="9205364" cy="532330"/>
          </a:xfrm>
          <a:solidFill>
            <a:schemeClr val="accent2">
              <a:lumMod val="75000"/>
            </a:schemeClr>
          </a:solidFill>
        </p:spPr>
        <p:txBody>
          <a:bodyPr>
            <a:normAutofit/>
          </a:bodyPr>
          <a:lstStyle/>
          <a:p>
            <a:pPr algn="ctr"/>
            <a:r>
              <a:rPr lang="en-IN" sz="2800" dirty="0">
                <a:solidFill>
                  <a:schemeClr val="bg1"/>
                </a:solidFill>
                <a:latin typeface="Arial Black" panose="020B0A04020102020204" pitchFamily="34" charset="0"/>
              </a:rPr>
              <a:t>MADALSA STUDENTS’ CAFETERIA</a:t>
            </a:r>
            <a:endParaRPr lang="en-US" sz="2800" dirty="0">
              <a:solidFill>
                <a:schemeClr val="bg1"/>
              </a:solidFill>
            </a:endParaRPr>
          </a:p>
        </p:txBody>
      </p:sp>
      <p:sp>
        <p:nvSpPr>
          <p:cNvPr id="2" name="Slide Number Placeholder 1">
            <a:extLst>
              <a:ext uri="{FF2B5EF4-FFF2-40B4-BE49-F238E27FC236}">
                <a16:creationId xmlns:a16="http://schemas.microsoft.com/office/drawing/2014/main" id="{6B73B48B-C084-4C61-B92B-000CB9F5B0E6}"/>
              </a:ext>
            </a:extLst>
          </p:cNvPr>
          <p:cNvSpPr>
            <a:spLocks noGrp="1"/>
          </p:cNvSpPr>
          <p:nvPr>
            <p:ph type="sldNum" sz="quarter" idx="4"/>
          </p:nvPr>
        </p:nvSpPr>
        <p:spPr/>
        <p:txBody>
          <a:bodyPr/>
          <a:lstStyle/>
          <a:p>
            <a:fld id="{3D3C4EEC-F499-4A7F-B67B-5709763315B6}" type="slidenum">
              <a:rPr lang="en-US" smtClean="0"/>
              <a:pPr/>
              <a:t>59</a:t>
            </a:fld>
            <a:endParaRPr lang="en-US" dirty="0"/>
          </a:p>
        </p:txBody>
      </p:sp>
      <p:pic>
        <p:nvPicPr>
          <p:cNvPr id="3075" name="Picture 3"/>
          <p:cNvPicPr>
            <a:picLocks noGrp="1" noChangeAspect="1" noChangeArrowheads="1"/>
          </p:cNvPicPr>
          <p:nvPr>
            <p:ph type="pic" idx="13"/>
          </p:nvPr>
        </p:nvPicPr>
        <p:blipFill>
          <a:blip r:embed="rId2" cstate="email">
            <a:extLst>
              <a:ext uri="{28A0092B-C50C-407E-A947-70E740481C1C}">
                <a14:useLocalDpi xmlns:a14="http://schemas.microsoft.com/office/drawing/2010/main"/>
              </a:ext>
            </a:extLst>
          </a:blip>
          <a:srcRect/>
          <a:stretch>
            <a:fillRect/>
          </a:stretch>
        </p:blipFill>
        <p:spPr bwMode="auto">
          <a:xfrm>
            <a:off x="6517727" y="819855"/>
            <a:ext cx="2502156" cy="333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C:\Users\Admin\Desktop\CHAMBER PPT\MMC Development Pic for NAAC\IMG-20190226-WA0070.jpg"/>
          <p:cNvPicPr>
            <a:picLocks noGrp="1" noChangeAspect="1" noChangeArrowheads="1"/>
          </p:cNvPicPr>
          <p:nvPr>
            <p:ph type="pic" idx="14"/>
          </p:nvPr>
        </p:nvPicPr>
        <p:blipFill>
          <a:blip r:embed="rId3" cstate="email">
            <a:extLst>
              <a:ext uri="{28A0092B-C50C-407E-A947-70E740481C1C}">
                <a14:useLocalDpi xmlns:a14="http://schemas.microsoft.com/office/drawing/2010/main"/>
              </a:ext>
            </a:extLst>
          </a:blip>
          <a:srcRect/>
          <a:stretch>
            <a:fillRect/>
          </a:stretch>
        </p:blipFill>
        <p:spPr bwMode="auto">
          <a:xfrm>
            <a:off x="331305" y="3737306"/>
            <a:ext cx="1869694" cy="2492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4">
            <a:extLst>
              <a:ext uri="{FF2B5EF4-FFF2-40B4-BE49-F238E27FC236}">
                <a16:creationId xmlns:a16="http://schemas.microsoft.com/office/drawing/2014/main" id="{A714F5B3-BD91-44C6-9C15-ABDF4A206791}"/>
              </a:ext>
            </a:extLst>
          </p:cNvPr>
          <p:cNvPicPr>
            <a:picLocks noGrp="1" noChangeAspect="1"/>
          </p:cNvPicPr>
          <p:nvPr>
            <p:ph type="pic" idx="15"/>
          </p:nvPr>
        </p:nvPicPr>
        <p:blipFill>
          <a:blip r:embed="rId4" cstate="email">
            <a:extLst>
              <a:ext uri="{28A0092B-C50C-407E-A947-70E740481C1C}">
                <a14:useLocalDpi xmlns:a14="http://schemas.microsoft.com/office/drawing/2010/main"/>
              </a:ext>
            </a:extLst>
          </a:blip>
          <a:srcRect/>
          <a:stretch>
            <a:fillRect/>
          </a:stretch>
        </p:blipFill>
        <p:spPr>
          <a:xfrm>
            <a:off x="331305" y="3911556"/>
            <a:ext cx="2057400" cy="3352843"/>
          </a:xfrm>
        </p:spPr>
      </p:pic>
      <p:pic>
        <p:nvPicPr>
          <p:cNvPr id="3076" name="Picture 4" descr="C:\Users\Admin\Desktop\CHAMBER PPT\MMC Development Pic for NAAC\IMG-20190226-WA0064.jpg"/>
          <p:cNvPicPr>
            <a:picLocks noGrp="1" noChangeAspect="1" noChangeArrowheads="1"/>
          </p:cNvPicPr>
          <p:nvPr>
            <p:ph type="pic" idx="16"/>
          </p:nvPr>
        </p:nvPicPr>
        <p:blipFill>
          <a:blip r:embed="rId5" cstate="email">
            <a:extLst>
              <a:ext uri="{28A0092B-C50C-407E-A947-70E740481C1C}">
                <a14:useLocalDpi xmlns:a14="http://schemas.microsoft.com/office/drawing/2010/main"/>
              </a:ext>
            </a:extLst>
          </a:blip>
          <a:srcRect/>
          <a:stretch>
            <a:fillRect/>
          </a:stretch>
        </p:blipFill>
        <p:spPr bwMode="auto">
          <a:xfrm>
            <a:off x="331305" y="819855"/>
            <a:ext cx="2188089" cy="29174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9">
            <a:extLst>
              <a:ext uri="{FF2B5EF4-FFF2-40B4-BE49-F238E27FC236}">
                <a16:creationId xmlns:a16="http://schemas.microsoft.com/office/drawing/2014/main" id="{B6F68123-5142-4A50-9AF7-DD46B49F6CE0}"/>
              </a:ext>
            </a:extLst>
          </p:cNvPr>
          <p:cNvPicPr>
            <a:picLocks noGrp="1" noChangeAspect="1"/>
          </p:cNvPicPr>
          <p:nvPr>
            <p:ph type="pic" idx="17"/>
          </p:nvPr>
        </p:nvPicPr>
        <p:blipFill>
          <a:blip r:embed="rId6" cstate="email">
            <a:extLst>
              <a:ext uri="{28A0092B-C50C-407E-A947-70E740481C1C}">
                <a14:useLocalDpi xmlns:a14="http://schemas.microsoft.com/office/drawing/2010/main"/>
              </a:ext>
            </a:extLst>
          </a:blip>
          <a:srcRect/>
          <a:stretch>
            <a:fillRect/>
          </a:stretch>
        </p:blipFill>
        <p:spPr>
          <a:xfrm>
            <a:off x="6648416" y="4306400"/>
            <a:ext cx="2164279" cy="2885706"/>
          </a:xfrm>
        </p:spPr>
      </p:pic>
      <p:pic>
        <p:nvPicPr>
          <p:cNvPr id="7" name="Picture Placeholder 6">
            <a:extLst>
              <a:ext uri="{FF2B5EF4-FFF2-40B4-BE49-F238E27FC236}">
                <a16:creationId xmlns:a16="http://schemas.microsoft.com/office/drawing/2014/main" id="{FE7786DC-E64C-49BF-B0A2-CBD1662606E5}"/>
              </a:ext>
            </a:extLst>
          </p:cNvPr>
          <p:cNvPicPr>
            <a:picLocks noGrp="1" noChangeAspect="1"/>
          </p:cNvPicPr>
          <p:nvPr>
            <p:ph type="pic" idx="18"/>
          </p:nvPr>
        </p:nvPicPr>
        <p:blipFill>
          <a:blip r:embed="rId7" cstate="email">
            <a:extLst>
              <a:ext uri="{28A0092B-C50C-407E-A947-70E740481C1C}">
                <a14:useLocalDpi xmlns:a14="http://schemas.microsoft.com/office/drawing/2010/main"/>
              </a:ext>
            </a:extLst>
          </a:blip>
          <a:srcRect/>
          <a:stretch>
            <a:fillRect/>
          </a:stretch>
        </p:blipFill>
        <p:spPr>
          <a:xfrm>
            <a:off x="2495585" y="4521200"/>
            <a:ext cx="3940461" cy="2743200"/>
          </a:xfrm>
        </p:spPr>
      </p:pic>
      <p:sp>
        <p:nvSpPr>
          <p:cNvPr id="15" name="Rectangle 14"/>
          <p:cNvSpPr/>
          <p:nvPr/>
        </p:nvSpPr>
        <p:spPr>
          <a:xfrm rot="16200000">
            <a:off x="-3605947" y="3244334"/>
            <a:ext cx="5254195" cy="369332"/>
          </a:xfrm>
          <a:prstGeom prst="rect">
            <a:avLst/>
          </a:prstGeom>
        </p:spPr>
        <p:txBody>
          <a:bodyPr wrap="none">
            <a:spAutoFit/>
          </a:bodyPr>
          <a:lstStyle/>
          <a:p>
            <a:r>
              <a:rPr lang="en-IN" dirty="0">
                <a:solidFill>
                  <a:schemeClr val="bg2">
                    <a:lumMod val="90000"/>
                  </a:schemeClr>
                </a:solidFill>
                <a:latin typeface="Arial Black" panose="020B0A04020102020204" pitchFamily="34" charset="0"/>
              </a:rPr>
              <a:t>Glimpses of Infrastructure Development</a:t>
            </a:r>
            <a:endParaRPr lang="en-US" dirty="0">
              <a:solidFill>
                <a:schemeClr val="bg2">
                  <a:lumMod val="90000"/>
                </a:schemeClr>
              </a:solidFill>
            </a:endParaRPr>
          </a:p>
        </p:txBody>
      </p:sp>
      <p:pic>
        <p:nvPicPr>
          <p:cNvPr id="13" name="Content Placeholder 5">
            <a:extLst>
              <a:ext uri="{FF2B5EF4-FFF2-40B4-BE49-F238E27FC236}">
                <a16:creationId xmlns:a16="http://schemas.microsoft.com/office/drawing/2014/main" id="{25C314E8-79B7-437F-8D66-5D8CA9DE94F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01075" y="819855"/>
            <a:ext cx="3834971" cy="3701345"/>
          </a:xfrm>
          <a:prstGeom prst="rect">
            <a:avLst/>
          </a:prstGeom>
        </p:spPr>
      </p:pic>
    </p:spTree>
    <p:extLst>
      <p:ext uri="{BB962C8B-B14F-4D97-AF65-F5344CB8AC3E}">
        <p14:creationId xmlns:p14="http://schemas.microsoft.com/office/powerpoint/2010/main" val="1660409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23CDB4BE-DC6C-49D1-AE6C-DA7FD340CDFB}"/>
              </a:ext>
            </a:extLst>
          </p:cNvPr>
          <p:cNvSpPr txBox="1">
            <a:spLocks/>
          </p:cNvSpPr>
          <p:nvPr/>
        </p:nvSpPr>
        <p:spPr>
          <a:xfrm>
            <a:off x="371475" y="1545100"/>
            <a:ext cx="8390560" cy="472761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defTabSz="457200">
              <a:lnSpc>
                <a:spcPct val="150000"/>
              </a:lnSpc>
              <a:spcBef>
                <a:spcPts val="0"/>
              </a:spcBef>
              <a:buFont typeface="Wingdings" panose="05000000000000000000" pitchFamily="2" charset="2"/>
              <a:buChar char="Ø"/>
              <a:defRPr/>
            </a:pPr>
            <a:r>
              <a:rPr lang="en-US" sz="2200" b="1" i="1" dirty="0">
                <a:solidFill>
                  <a:schemeClr val="accent6">
                    <a:lumMod val="50000"/>
                  </a:schemeClr>
                </a:solidFill>
                <a:latin typeface="Arial Black" panose="020B0A04020102020204" pitchFamily="34" charset="0"/>
                <a:cs typeface="Arial" panose="020B0604020202020204" pitchFamily="34" charset="0"/>
              </a:rPr>
              <a:t>The College is situated beside river Ganga which bestow a pious and peaceful environment to the campus </a:t>
            </a:r>
          </a:p>
          <a:p>
            <a:pPr algn="just" defTabSz="457200">
              <a:lnSpc>
                <a:spcPct val="150000"/>
              </a:lnSpc>
              <a:spcBef>
                <a:spcPts val="0"/>
              </a:spcBef>
              <a:buFont typeface="Wingdings" panose="05000000000000000000" pitchFamily="2" charset="2"/>
              <a:buChar char="Ø"/>
              <a:defRPr/>
            </a:pPr>
            <a:r>
              <a:rPr lang="en-US" sz="2200" b="1" i="1" dirty="0">
                <a:solidFill>
                  <a:schemeClr val="accent6">
                    <a:lumMod val="50000"/>
                  </a:schemeClr>
                </a:solidFill>
                <a:latin typeface="Arial Black" panose="020B0A04020102020204" pitchFamily="34" charset="0"/>
                <a:cs typeface="Arial" panose="020B0604020202020204" pitchFamily="34" charset="0"/>
              </a:rPr>
              <a:t>The ecofriendly approach of the teachers, staff, students and vendors adds a gracious aura to the campus </a:t>
            </a:r>
          </a:p>
          <a:p>
            <a:pPr algn="just" defTabSz="457200">
              <a:lnSpc>
                <a:spcPct val="150000"/>
              </a:lnSpc>
              <a:spcBef>
                <a:spcPts val="0"/>
              </a:spcBef>
              <a:buFont typeface="Wingdings" panose="05000000000000000000" pitchFamily="2" charset="2"/>
              <a:buChar char="Ø"/>
              <a:defRPr/>
            </a:pPr>
            <a:r>
              <a:rPr lang="en-US" sz="2200" b="1" i="1" dirty="0">
                <a:solidFill>
                  <a:schemeClr val="accent6">
                    <a:lumMod val="50000"/>
                  </a:schemeClr>
                </a:solidFill>
                <a:latin typeface="Arial Black" panose="020B0A04020102020204" pitchFamily="34" charset="0"/>
                <a:cs typeface="Arial" panose="020B0604020202020204" pitchFamily="34" charset="0"/>
              </a:rPr>
              <a:t>The Wi-Fi enabled, clean &amp; green campus of the College attracts the attention of each person visiting the institution</a:t>
            </a:r>
          </a:p>
          <a:p>
            <a:pPr algn="just" defTabSz="457200">
              <a:lnSpc>
                <a:spcPct val="150000"/>
              </a:lnSpc>
              <a:spcBef>
                <a:spcPts val="0"/>
              </a:spcBef>
              <a:buFont typeface="Wingdings" panose="05000000000000000000" pitchFamily="2" charset="2"/>
              <a:buChar char="Ø"/>
              <a:defRPr/>
            </a:pPr>
            <a:r>
              <a:rPr lang="en-US" sz="2200" b="1" i="1" dirty="0">
                <a:solidFill>
                  <a:schemeClr val="accent6">
                    <a:lumMod val="50000"/>
                  </a:schemeClr>
                </a:solidFill>
                <a:latin typeface="Arial Black" panose="020B0A04020102020204" pitchFamily="34" charset="0"/>
                <a:cs typeface="Arial" panose="020B0604020202020204" pitchFamily="34" charset="0"/>
              </a:rPr>
              <a:t>The flora and fauna conserved on the campus are the specificity of the institution</a:t>
            </a:r>
          </a:p>
        </p:txBody>
      </p:sp>
      <p:sp>
        <p:nvSpPr>
          <p:cNvPr id="8" name="Title 4">
            <a:extLst>
              <a:ext uri="{FF2B5EF4-FFF2-40B4-BE49-F238E27FC236}">
                <a16:creationId xmlns:a16="http://schemas.microsoft.com/office/drawing/2014/main" id="{0EA34071-ED56-47DF-860B-F269E3DDAF57}"/>
              </a:ext>
            </a:extLst>
          </p:cNvPr>
          <p:cNvSpPr txBox="1">
            <a:spLocks/>
          </p:cNvSpPr>
          <p:nvPr/>
        </p:nvSpPr>
        <p:spPr>
          <a:xfrm>
            <a:off x="0" y="45890"/>
            <a:ext cx="9144000" cy="559787"/>
          </a:xfrm>
          <a:prstGeom prst="rect">
            <a:avLst/>
          </a:prstGeom>
          <a:solidFill>
            <a:schemeClr val="accent2">
              <a:lumMod val="75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a:solidFill>
                  <a:schemeClr val="bg1"/>
                </a:solidFill>
                <a:latin typeface="Segoe UI Black" panose="020B0A02040204020203" pitchFamily="34" charset="0"/>
                <a:ea typeface="Segoe UI Black" panose="020B0A02040204020203" pitchFamily="34" charset="0"/>
              </a:rPr>
              <a:t>Sustainable Green Campus </a:t>
            </a:r>
          </a:p>
        </p:txBody>
      </p:sp>
      <p:pic>
        <p:nvPicPr>
          <p:cNvPr id="6" name="Picture 5" descr="A picture containing food&#10;&#10;Description automatically generated">
            <a:extLst>
              <a:ext uri="{FF2B5EF4-FFF2-40B4-BE49-F238E27FC236}">
                <a16:creationId xmlns:a16="http://schemas.microsoft.com/office/drawing/2014/main" id="{998A42E8-1A50-4B71-9D4B-7879626B62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96365"/>
            <a:ext cx="794785" cy="852302"/>
          </a:xfrm>
          <a:prstGeom prst="rect">
            <a:avLst/>
          </a:prstGeom>
        </p:spPr>
      </p:pic>
    </p:spTree>
    <p:extLst>
      <p:ext uri="{BB962C8B-B14F-4D97-AF65-F5344CB8AC3E}">
        <p14:creationId xmlns:p14="http://schemas.microsoft.com/office/powerpoint/2010/main" val="4274048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Grp="1" noChangeAspect="1" noChangeArrowheads="1"/>
          </p:cNvPicPr>
          <p:nvPr>
            <p:ph type="pic" idx="15"/>
          </p:nvPr>
        </p:nvPicPr>
        <p:blipFill>
          <a:blip r:embed="rId2" cstate="email">
            <a:extLst>
              <a:ext uri="{28A0092B-C50C-407E-A947-70E740481C1C}">
                <a14:useLocalDpi xmlns:a14="http://schemas.microsoft.com/office/drawing/2010/main"/>
              </a:ext>
            </a:extLst>
          </a:blip>
          <a:srcRect/>
          <a:stretch>
            <a:fillRect/>
          </a:stretch>
        </p:blipFill>
        <p:spPr bwMode="auto">
          <a:xfrm>
            <a:off x="5949641" y="1995411"/>
            <a:ext cx="2739685" cy="365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Placeholder 20">
            <a:extLst>
              <a:ext uri="{FF2B5EF4-FFF2-40B4-BE49-F238E27FC236}">
                <a16:creationId xmlns:a16="http://schemas.microsoft.com/office/drawing/2014/main" id="{5E6AF71E-3D51-4A39-9456-A7CAF39F83DE}"/>
              </a:ext>
            </a:extLst>
          </p:cNvPr>
          <p:cNvPicPr>
            <a:picLocks noGrp="1" noChangeAspect="1"/>
          </p:cNvPicPr>
          <p:nvPr>
            <p:ph type="pic" idx="17"/>
          </p:nvPr>
        </p:nvPicPr>
        <p:blipFill>
          <a:blip r:embed="rId3" cstate="email">
            <a:extLst>
              <a:ext uri="{28A0092B-C50C-407E-A947-70E740481C1C}">
                <a14:useLocalDpi xmlns:a14="http://schemas.microsoft.com/office/drawing/2010/main"/>
              </a:ext>
            </a:extLst>
          </a:blip>
          <a:srcRect/>
          <a:stretch>
            <a:fillRect/>
          </a:stretch>
        </p:blipFill>
        <p:spPr>
          <a:xfrm>
            <a:off x="3049877" y="1995411"/>
            <a:ext cx="2569769" cy="3661284"/>
          </a:xfrm>
          <a:prstGeom prst="rect">
            <a:avLst/>
          </a:prstGeom>
        </p:spPr>
      </p:pic>
      <p:sp>
        <p:nvSpPr>
          <p:cNvPr id="13" name="Title 12">
            <a:extLst>
              <a:ext uri="{FF2B5EF4-FFF2-40B4-BE49-F238E27FC236}">
                <a16:creationId xmlns:a16="http://schemas.microsoft.com/office/drawing/2014/main" id="{AD971937-A2B4-4DA0-ABF4-8F1B2E02E976}"/>
              </a:ext>
            </a:extLst>
          </p:cNvPr>
          <p:cNvSpPr>
            <a:spLocks noGrp="1"/>
          </p:cNvSpPr>
          <p:nvPr>
            <p:ph type="title"/>
          </p:nvPr>
        </p:nvSpPr>
        <p:spPr>
          <a:xfrm>
            <a:off x="0" y="35742"/>
            <a:ext cx="9144000" cy="657028"/>
          </a:xfrm>
          <a:solidFill>
            <a:schemeClr val="accent2">
              <a:lumMod val="75000"/>
            </a:schemeClr>
          </a:solidFill>
        </p:spPr>
        <p:txBody>
          <a:bodyPr>
            <a:noAutofit/>
          </a:bodyPr>
          <a:lstStyle/>
          <a:p>
            <a:pPr algn="ctr"/>
            <a:r>
              <a:rPr lang="en-IN" sz="3000"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DRINKING  WATER FACILITY IN CAMPUS </a:t>
            </a:r>
            <a:endParaRPr lang="en-US" sz="3000"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3C6FE70-C69F-4B95-B3A8-FFA9F13A5BFB}"/>
              </a:ext>
            </a:extLst>
          </p:cNvPr>
          <p:cNvSpPr>
            <a:spLocks noGrp="1"/>
          </p:cNvSpPr>
          <p:nvPr>
            <p:ph type="sldNum" sz="quarter" idx="4"/>
          </p:nvPr>
        </p:nvSpPr>
        <p:spPr/>
        <p:txBody>
          <a:bodyPr/>
          <a:lstStyle/>
          <a:p>
            <a:fld id="{3D3C4EEC-F499-4A7F-B67B-5709763315B6}" type="slidenum">
              <a:rPr lang="en-US" smtClean="0"/>
              <a:pPr/>
              <a:t>60</a:t>
            </a:fld>
            <a:endParaRPr lang="en-US" dirty="0"/>
          </a:p>
        </p:txBody>
      </p:sp>
      <p:pic>
        <p:nvPicPr>
          <p:cNvPr id="4" name="Picture Placeholder 3">
            <a:extLst>
              <a:ext uri="{FF2B5EF4-FFF2-40B4-BE49-F238E27FC236}">
                <a16:creationId xmlns:a16="http://schemas.microsoft.com/office/drawing/2014/main" id="{8784D607-0274-475B-9159-106EE44DBBFC}"/>
              </a:ext>
            </a:extLst>
          </p:cNvPr>
          <p:cNvPicPr>
            <a:picLocks noGrp="1" noChangeAspect="1"/>
          </p:cNvPicPr>
          <p:nvPr>
            <p:ph type="pic" idx="18"/>
          </p:nvPr>
        </p:nvPicPr>
        <p:blipFill>
          <a:blip r:embed="rId4" cstate="email">
            <a:extLst>
              <a:ext uri="{28A0092B-C50C-407E-A947-70E740481C1C}">
                <a14:useLocalDpi xmlns:a14="http://schemas.microsoft.com/office/drawing/2010/main"/>
              </a:ext>
            </a:extLst>
          </a:blip>
          <a:srcRect/>
          <a:stretch>
            <a:fillRect/>
          </a:stretch>
        </p:blipFill>
        <p:spPr>
          <a:xfrm>
            <a:off x="60027" y="1995411"/>
            <a:ext cx="2739685" cy="3652913"/>
          </a:xfrm>
        </p:spPr>
      </p:pic>
      <p:sp>
        <p:nvSpPr>
          <p:cNvPr id="18" name="Rectangle 17"/>
          <p:cNvSpPr/>
          <p:nvPr/>
        </p:nvSpPr>
        <p:spPr>
          <a:xfrm>
            <a:off x="5662792" y="1307737"/>
            <a:ext cx="2438937" cy="707886"/>
          </a:xfrm>
          <a:prstGeom prst="rect">
            <a:avLst/>
          </a:prstGeom>
        </p:spPr>
        <p:txBody>
          <a:bodyPr wrap="none">
            <a:spAutoFit/>
          </a:bodyPr>
          <a:lstStyle/>
          <a:p>
            <a:pPr algn="ctr"/>
            <a:r>
              <a:rPr lang="en-IN" sz="2000" dirty="0">
                <a:solidFill>
                  <a:schemeClr val="accent6">
                    <a:lumMod val="50000"/>
                  </a:schemeClr>
                </a:solidFill>
                <a:latin typeface="Arial Black" panose="020B0A04020102020204" pitchFamily="34" charset="0"/>
              </a:rPr>
              <a:t>RO-WATER FOR </a:t>
            </a:r>
          </a:p>
          <a:p>
            <a:pPr algn="ctr"/>
            <a:r>
              <a:rPr lang="en-IN" sz="2000" dirty="0">
                <a:solidFill>
                  <a:schemeClr val="accent6">
                    <a:lumMod val="50000"/>
                  </a:schemeClr>
                </a:solidFill>
                <a:latin typeface="Arial Black" panose="020B0A04020102020204" pitchFamily="34" charset="0"/>
              </a:rPr>
              <a:t>STUDENTS </a:t>
            </a:r>
            <a:endParaRPr lang="en-US" sz="2000" dirty="0">
              <a:solidFill>
                <a:schemeClr val="accent6">
                  <a:lumMod val="50000"/>
                </a:schemeClr>
              </a:solidFill>
            </a:endParaRPr>
          </a:p>
        </p:txBody>
      </p:sp>
      <p:sp>
        <p:nvSpPr>
          <p:cNvPr id="19" name="Rectangle 18"/>
          <p:cNvSpPr/>
          <p:nvPr/>
        </p:nvSpPr>
        <p:spPr>
          <a:xfrm>
            <a:off x="161925" y="1303477"/>
            <a:ext cx="4678205" cy="707886"/>
          </a:xfrm>
          <a:prstGeom prst="rect">
            <a:avLst/>
          </a:prstGeom>
        </p:spPr>
        <p:txBody>
          <a:bodyPr wrap="square">
            <a:spAutoFit/>
          </a:bodyPr>
          <a:lstStyle/>
          <a:p>
            <a:pPr algn="ctr"/>
            <a:r>
              <a:rPr lang="en-IN" sz="2000" dirty="0">
                <a:solidFill>
                  <a:schemeClr val="accent6">
                    <a:lumMod val="50000"/>
                  </a:schemeClr>
                </a:solidFill>
                <a:latin typeface="Arial Black" panose="020B0A04020102020204" pitchFamily="34" charset="0"/>
              </a:rPr>
              <a:t>RO- WATER FOR  STUDENTS AND VISITORS </a:t>
            </a:r>
            <a:endParaRPr lang="en-US" sz="2000" dirty="0">
              <a:solidFill>
                <a:schemeClr val="accent6">
                  <a:lumMod val="50000"/>
                </a:schemeClr>
              </a:solidFill>
            </a:endParaRPr>
          </a:p>
        </p:txBody>
      </p:sp>
    </p:spTree>
    <p:extLst>
      <p:ext uri="{BB962C8B-B14F-4D97-AF65-F5344CB8AC3E}">
        <p14:creationId xmlns:p14="http://schemas.microsoft.com/office/powerpoint/2010/main" val="939788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1E1DDEFA-7A4C-484A-8D32-CD999809C88E}"/>
              </a:ext>
            </a:extLst>
          </p:cNvPr>
          <p:cNvPicPr>
            <a:picLocks noGrp="1" noChangeAspect="1"/>
          </p:cNvPicPr>
          <p:nvPr>
            <p:ph type="pic" idx="15"/>
          </p:nvPr>
        </p:nvPicPr>
        <p:blipFill>
          <a:blip r:embed="rId2" cstate="email">
            <a:extLst>
              <a:ext uri="{28A0092B-C50C-407E-A947-70E740481C1C}">
                <a14:useLocalDpi xmlns:a14="http://schemas.microsoft.com/office/drawing/2010/main"/>
              </a:ext>
            </a:extLst>
          </a:blip>
          <a:srcRect/>
          <a:stretch>
            <a:fillRect/>
          </a:stretch>
        </p:blipFill>
        <p:spPr>
          <a:xfrm>
            <a:off x="6218787" y="2237133"/>
            <a:ext cx="2816490" cy="3755320"/>
          </a:xfrm>
          <a:prstGeom prst="rect">
            <a:avLst/>
          </a:prstGeom>
        </p:spPr>
      </p:pic>
      <p:pic>
        <p:nvPicPr>
          <p:cNvPr id="18" name="Content Placeholder 13">
            <a:extLst>
              <a:ext uri="{FF2B5EF4-FFF2-40B4-BE49-F238E27FC236}">
                <a16:creationId xmlns:a16="http://schemas.microsoft.com/office/drawing/2014/main" id="{62070EA0-2A80-4ACE-8D7D-A2FB25EABA42}"/>
              </a:ext>
            </a:extLst>
          </p:cNvPr>
          <p:cNvPicPr>
            <a:picLocks noGrp="1" noChangeAspect="1"/>
          </p:cNvPicPr>
          <p:nvPr>
            <p:ph type="pic" idx="17"/>
          </p:nvPr>
        </p:nvPicPr>
        <p:blipFill rotWithShape="1">
          <a:blip r:embed="rId3" cstate="email">
            <a:extLst>
              <a:ext uri="{28A0092B-C50C-407E-A947-70E740481C1C}">
                <a14:useLocalDpi xmlns:a14="http://schemas.microsoft.com/office/drawing/2010/main"/>
              </a:ext>
            </a:extLst>
          </a:blip>
          <a:srcRect/>
          <a:stretch/>
        </p:blipFill>
        <p:spPr>
          <a:xfrm rot="5400000">
            <a:off x="-216951" y="2593011"/>
            <a:ext cx="3883499" cy="3171743"/>
          </a:xfrm>
        </p:spPr>
      </p:pic>
      <p:sp>
        <p:nvSpPr>
          <p:cNvPr id="13" name="Title 12">
            <a:extLst>
              <a:ext uri="{FF2B5EF4-FFF2-40B4-BE49-F238E27FC236}">
                <a16:creationId xmlns:a16="http://schemas.microsoft.com/office/drawing/2014/main" id="{AD971937-A2B4-4DA0-ABF4-8F1B2E02E976}"/>
              </a:ext>
            </a:extLst>
          </p:cNvPr>
          <p:cNvSpPr>
            <a:spLocks noGrp="1"/>
          </p:cNvSpPr>
          <p:nvPr>
            <p:ph type="title"/>
          </p:nvPr>
        </p:nvSpPr>
        <p:spPr>
          <a:xfrm>
            <a:off x="4243783" y="1537395"/>
            <a:ext cx="4673601" cy="485621"/>
          </a:xfrm>
          <a:solidFill>
            <a:schemeClr val="accent2">
              <a:lumMod val="75000"/>
            </a:schemeClr>
          </a:solidFill>
        </p:spPr>
        <p:txBody>
          <a:bodyPr>
            <a:normAutofit fontScale="90000"/>
          </a:bodyPr>
          <a:lstStyle/>
          <a:p>
            <a:pPr algn="ctr"/>
            <a:r>
              <a:rPr lang="en-IN" sz="2200" dirty="0">
                <a:solidFill>
                  <a:schemeClr val="bg1"/>
                </a:solidFill>
                <a:latin typeface="Arial Black" panose="020B0A04020102020204" pitchFamily="34" charset="0"/>
              </a:rPr>
              <a:t>     </a:t>
            </a:r>
            <a:br>
              <a:rPr lang="en-IN" sz="2200" dirty="0">
                <a:solidFill>
                  <a:schemeClr val="bg1"/>
                </a:solidFill>
                <a:latin typeface="Arial Black" panose="020B0A04020102020204" pitchFamily="34" charset="0"/>
              </a:rPr>
            </a:br>
            <a:r>
              <a:rPr lang="en-IN" sz="2200" dirty="0">
                <a:solidFill>
                  <a:schemeClr val="bg1"/>
                </a:solidFill>
                <a:latin typeface="Arial Black" panose="020B0A04020102020204" pitchFamily="34" charset="0"/>
              </a:rPr>
              <a:t>LIFT FOR P H STUDENTS</a:t>
            </a:r>
            <a:br>
              <a:rPr lang="en-IN" sz="2200" dirty="0">
                <a:solidFill>
                  <a:schemeClr val="bg1"/>
                </a:solidFill>
                <a:latin typeface="Arial Black" panose="020B0A04020102020204" pitchFamily="34" charset="0"/>
              </a:rPr>
            </a:br>
            <a:endParaRPr lang="en-US" sz="2200" dirty="0">
              <a:solidFill>
                <a:schemeClr val="bg1"/>
              </a:solidFill>
            </a:endParaRPr>
          </a:p>
        </p:txBody>
      </p:sp>
      <p:sp>
        <p:nvSpPr>
          <p:cNvPr id="2" name="Slide Number Placeholder 1">
            <a:extLst>
              <a:ext uri="{FF2B5EF4-FFF2-40B4-BE49-F238E27FC236}">
                <a16:creationId xmlns:a16="http://schemas.microsoft.com/office/drawing/2014/main" id="{93C6FE70-C69F-4B95-B3A8-FFA9F13A5BFB}"/>
              </a:ext>
            </a:extLst>
          </p:cNvPr>
          <p:cNvSpPr>
            <a:spLocks noGrp="1"/>
          </p:cNvSpPr>
          <p:nvPr>
            <p:ph type="sldNum" sz="quarter" idx="4"/>
          </p:nvPr>
        </p:nvSpPr>
        <p:spPr>
          <a:xfrm>
            <a:off x="6878282" y="7380671"/>
            <a:ext cx="2057400" cy="365125"/>
          </a:xfrm>
        </p:spPr>
        <p:txBody>
          <a:bodyPr/>
          <a:lstStyle/>
          <a:p>
            <a:fld id="{3D3C4EEC-F499-4A7F-B67B-5709763315B6}" type="slidenum">
              <a:rPr lang="en-US" smtClean="0"/>
              <a:pPr/>
              <a:t>61</a:t>
            </a:fld>
            <a:endParaRPr lang="en-US" dirty="0"/>
          </a:p>
        </p:txBody>
      </p:sp>
      <p:pic>
        <p:nvPicPr>
          <p:cNvPr id="7170" name="Picture 2" descr="C:\Users\Admin\Desktop\CHAMBER PPT\MMC Development Pic for NAAC\IMG-20190226-WA0014.jpg"/>
          <p:cNvPicPr>
            <a:picLocks noGrp="1" noChangeAspect="1" noChangeArrowheads="1"/>
          </p:cNvPicPr>
          <p:nvPr>
            <p:ph type="pic" idx="18"/>
          </p:nvPr>
        </p:nvPicPr>
        <p:blipFill>
          <a:blip r:embed="rId4" cstate="email">
            <a:extLst>
              <a:ext uri="{28A0092B-C50C-407E-A947-70E740481C1C}">
                <a14:useLocalDpi xmlns:a14="http://schemas.microsoft.com/office/drawing/2010/main"/>
              </a:ext>
            </a:extLst>
          </a:blip>
          <a:srcRect/>
          <a:stretch>
            <a:fillRect/>
          </a:stretch>
        </p:blipFill>
        <p:spPr bwMode="auto">
          <a:xfrm>
            <a:off x="3288315" y="2237133"/>
            <a:ext cx="2912625" cy="388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65918"/>
            <a:ext cx="9144000" cy="584775"/>
          </a:xfrm>
          <a:prstGeom prst="rect">
            <a:avLst/>
          </a:prstGeom>
          <a:solidFill>
            <a:schemeClr val="accent2">
              <a:lumMod val="75000"/>
            </a:schemeClr>
          </a:solidFill>
        </p:spPr>
        <p:txBody>
          <a:bodyPr wrap="square">
            <a:spAutoFit/>
          </a:bodyPr>
          <a:lstStyle/>
          <a:p>
            <a:pPr algn="ctr"/>
            <a:r>
              <a:rPr lang="en-IN" sz="3200"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Glimpses of Infrastructure Development</a:t>
            </a:r>
            <a:endParaRPr lang="en-US" sz="3200"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endParaRPr>
          </a:p>
        </p:txBody>
      </p:sp>
      <p:sp>
        <p:nvSpPr>
          <p:cNvPr id="17" name="Title 12">
            <a:extLst>
              <a:ext uri="{FF2B5EF4-FFF2-40B4-BE49-F238E27FC236}">
                <a16:creationId xmlns:a16="http://schemas.microsoft.com/office/drawing/2014/main" id="{AD971937-A2B4-4DA0-ABF4-8F1B2E02E976}"/>
              </a:ext>
            </a:extLst>
          </p:cNvPr>
          <p:cNvSpPr txBox="1">
            <a:spLocks/>
          </p:cNvSpPr>
          <p:nvPr/>
        </p:nvSpPr>
        <p:spPr>
          <a:xfrm>
            <a:off x="18693" y="1537394"/>
            <a:ext cx="3412209" cy="485621"/>
          </a:xfrm>
          <a:prstGeom prst="rect">
            <a:avLst/>
          </a:prstGeom>
          <a:solidFill>
            <a:schemeClr val="accent2">
              <a:lumMod val="75000"/>
            </a:schemeClr>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IN" sz="2000" dirty="0">
                <a:solidFill>
                  <a:schemeClr val="bg1"/>
                </a:solidFill>
                <a:latin typeface="Arial Black" panose="020B0A04020102020204" pitchFamily="34" charset="0"/>
              </a:rPr>
              <a:t>METALLIC STAIRCASE</a:t>
            </a:r>
            <a:endParaRPr lang="en-US" sz="2000" dirty="0">
              <a:solidFill>
                <a:schemeClr val="bg1"/>
              </a:solidFill>
            </a:endParaRPr>
          </a:p>
        </p:txBody>
      </p:sp>
    </p:spTree>
    <p:extLst>
      <p:ext uri="{BB962C8B-B14F-4D97-AF65-F5344CB8AC3E}">
        <p14:creationId xmlns:p14="http://schemas.microsoft.com/office/powerpoint/2010/main" val="2581017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6624"/>
            <a:ext cx="9144000" cy="461665"/>
          </a:xfrm>
          <a:prstGeom prst="rect">
            <a:avLst/>
          </a:prstGeom>
          <a:solidFill>
            <a:schemeClr val="accent2">
              <a:lumMod val="75000"/>
            </a:schemeClr>
          </a:solidFill>
        </p:spPr>
        <p:txBody>
          <a:bodyPr wrap="square">
            <a:spAutoFit/>
          </a:bodyPr>
          <a:lstStyle/>
          <a:p>
            <a:pPr algn="ctr"/>
            <a:r>
              <a:rPr lang="en-IN" sz="2400" dirty="0">
                <a:solidFill>
                  <a:schemeClr val="bg1"/>
                </a:solidFill>
                <a:latin typeface="Arial Black" panose="020B0A04020102020204" pitchFamily="34" charset="0"/>
              </a:rPr>
              <a:t>B. Com. &amp; BBA BUILDING  </a:t>
            </a:r>
            <a:endParaRPr lang="en-US" sz="2400" dirty="0">
              <a:solidFill>
                <a:schemeClr val="bg1"/>
              </a:solidFill>
            </a:endParaRPr>
          </a:p>
        </p:txBody>
      </p:sp>
      <p:pic>
        <p:nvPicPr>
          <p:cNvPr id="5" name="Picture Placeholder 4">
            <a:extLst>
              <a:ext uri="{FF2B5EF4-FFF2-40B4-BE49-F238E27FC236}">
                <a16:creationId xmlns:a16="http://schemas.microsoft.com/office/drawing/2014/main" id="{2CB23B5F-FB09-4FBB-9BD1-EE3682B699F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352172" y="1473875"/>
            <a:ext cx="4659305" cy="5053925"/>
          </a:xfrm>
        </p:spPr>
      </p:pic>
      <p:pic>
        <p:nvPicPr>
          <p:cNvPr id="8" name="Picture 7">
            <a:extLst>
              <a:ext uri="{FF2B5EF4-FFF2-40B4-BE49-F238E27FC236}">
                <a16:creationId xmlns:a16="http://schemas.microsoft.com/office/drawing/2014/main" id="{2B261D7B-F159-43F0-87CE-AF4100ADA5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522" y="1481818"/>
            <a:ext cx="4219651" cy="5045982"/>
          </a:xfrm>
          <a:prstGeom prst="rect">
            <a:avLst/>
          </a:prstGeom>
        </p:spPr>
      </p:pic>
      <p:sp>
        <p:nvSpPr>
          <p:cNvPr id="11" name="Rectangle 10">
            <a:extLst>
              <a:ext uri="{FF2B5EF4-FFF2-40B4-BE49-F238E27FC236}">
                <a16:creationId xmlns:a16="http://schemas.microsoft.com/office/drawing/2014/main" id="{304037EF-59D8-4E7B-9CFD-BDA382D0E9A6}"/>
              </a:ext>
            </a:extLst>
          </p:cNvPr>
          <p:cNvSpPr/>
          <p:nvPr/>
        </p:nvSpPr>
        <p:spPr>
          <a:xfrm>
            <a:off x="-881179" y="5057018"/>
            <a:ext cx="2307363" cy="461665"/>
          </a:xfrm>
          <a:prstGeom prst="rect">
            <a:avLst/>
          </a:prstGeom>
        </p:spPr>
        <p:txBody>
          <a:bodyPr wrap="none">
            <a:spAutoFit/>
          </a:bodyPr>
          <a:lstStyle/>
          <a:p>
            <a:r>
              <a:rPr lang="en-IN" sz="2400" dirty="0">
                <a:solidFill>
                  <a:schemeClr val="bg1">
                    <a:lumMod val="95000"/>
                  </a:schemeClr>
                </a:solidFill>
                <a:latin typeface="Arial Black" panose="020B0A04020102020204" pitchFamily="34" charset="0"/>
              </a:rPr>
              <a:t>MAIN GATE  </a:t>
            </a:r>
            <a:endParaRPr lang="en-US" sz="2400" dirty="0">
              <a:solidFill>
                <a:schemeClr val="bg1">
                  <a:lumMod val="95000"/>
                </a:schemeClr>
              </a:solidFill>
            </a:endParaRPr>
          </a:p>
        </p:txBody>
      </p:sp>
    </p:spTree>
    <p:extLst>
      <p:ext uri="{BB962C8B-B14F-4D97-AF65-F5344CB8AC3E}">
        <p14:creationId xmlns:p14="http://schemas.microsoft.com/office/powerpoint/2010/main" val="4187254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073B6B8D-B668-4762-89F5-D97665118916}"/>
              </a:ext>
            </a:extLst>
          </p:cNvPr>
          <p:cNvPicPr>
            <a:picLocks noGrp="1" noChangeAspect="1"/>
          </p:cNvPicPr>
          <p:nvPr>
            <p:ph type="pic" idx="15"/>
          </p:nvPr>
        </p:nvPicPr>
        <p:blipFill>
          <a:blip r:embed="rId2" cstate="email">
            <a:extLst>
              <a:ext uri="{28A0092B-C50C-407E-A947-70E740481C1C}">
                <a14:useLocalDpi xmlns:a14="http://schemas.microsoft.com/office/drawing/2010/main"/>
              </a:ext>
            </a:extLst>
          </a:blip>
          <a:srcRect/>
          <a:stretch>
            <a:fillRect/>
          </a:stretch>
        </p:blipFill>
        <p:spPr>
          <a:xfrm>
            <a:off x="5962129" y="1295400"/>
            <a:ext cx="2883717" cy="4557920"/>
          </a:xfrm>
        </p:spPr>
      </p:pic>
      <p:pic>
        <p:nvPicPr>
          <p:cNvPr id="8" name="Picture Placeholder 7">
            <a:extLst>
              <a:ext uri="{FF2B5EF4-FFF2-40B4-BE49-F238E27FC236}">
                <a16:creationId xmlns:a16="http://schemas.microsoft.com/office/drawing/2014/main" id="{E146A4FD-DC2A-471C-A1E4-DE4053F25219}"/>
              </a:ext>
            </a:extLst>
          </p:cNvPr>
          <p:cNvPicPr>
            <a:picLocks noGrp="1" noChangeAspect="1"/>
          </p:cNvPicPr>
          <p:nvPr>
            <p:ph type="pic" idx="17"/>
          </p:nvPr>
        </p:nvPicPr>
        <p:blipFill>
          <a:blip r:embed="rId3" cstate="email">
            <a:extLst>
              <a:ext uri="{28A0092B-C50C-407E-A947-70E740481C1C}">
                <a14:useLocalDpi xmlns:a14="http://schemas.microsoft.com/office/drawing/2010/main"/>
              </a:ext>
            </a:extLst>
          </a:blip>
          <a:srcRect/>
          <a:stretch>
            <a:fillRect/>
          </a:stretch>
        </p:blipFill>
        <p:spPr>
          <a:xfrm>
            <a:off x="3090541" y="1282700"/>
            <a:ext cx="2871588" cy="4546345"/>
          </a:xfrm>
          <a:prstGeom prst="rect">
            <a:avLst/>
          </a:prstGeom>
        </p:spPr>
      </p:pic>
      <p:sp>
        <p:nvSpPr>
          <p:cNvPr id="13" name="Title 12">
            <a:extLst>
              <a:ext uri="{FF2B5EF4-FFF2-40B4-BE49-F238E27FC236}">
                <a16:creationId xmlns:a16="http://schemas.microsoft.com/office/drawing/2014/main" id="{AD971937-A2B4-4DA0-ABF4-8F1B2E02E976}"/>
              </a:ext>
            </a:extLst>
          </p:cNvPr>
          <p:cNvSpPr>
            <a:spLocks noGrp="1"/>
          </p:cNvSpPr>
          <p:nvPr>
            <p:ph type="title"/>
          </p:nvPr>
        </p:nvSpPr>
        <p:spPr>
          <a:xfrm>
            <a:off x="0" y="38177"/>
            <a:ext cx="9143999" cy="555037"/>
          </a:xfrm>
          <a:solidFill>
            <a:schemeClr val="accent2">
              <a:lumMod val="75000"/>
            </a:schemeClr>
          </a:solidFill>
        </p:spPr>
        <p:txBody>
          <a:bodyPr>
            <a:normAutofit/>
          </a:bodyPr>
          <a:lstStyle/>
          <a:p>
            <a:pPr algn="ctr"/>
            <a:r>
              <a:rPr lang="en-IN" sz="2400" dirty="0">
                <a:solidFill>
                  <a:schemeClr val="bg2"/>
                </a:solidFill>
                <a:latin typeface="Arial Black" panose="020B0A04020102020204" pitchFamily="34" charset="0"/>
              </a:rPr>
              <a:t>TWO FLANKS OF GROUND FLOOR  CORRIDOR</a:t>
            </a:r>
            <a:endParaRPr lang="en-US" sz="2400" dirty="0">
              <a:solidFill>
                <a:schemeClr val="bg2"/>
              </a:solidFill>
            </a:endParaRPr>
          </a:p>
        </p:txBody>
      </p:sp>
      <p:sp>
        <p:nvSpPr>
          <p:cNvPr id="2" name="Slide Number Placeholder 1">
            <a:extLst>
              <a:ext uri="{FF2B5EF4-FFF2-40B4-BE49-F238E27FC236}">
                <a16:creationId xmlns:a16="http://schemas.microsoft.com/office/drawing/2014/main" id="{93C6FE70-C69F-4B95-B3A8-FFA9F13A5BFB}"/>
              </a:ext>
            </a:extLst>
          </p:cNvPr>
          <p:cNvSpPr>
            <a:spLocks noGrp="1"/>
          </p:cNvSpPr>
          <p:nvPr>
            <p:ph type="sldNum" sz="quarter" idx="4"/>
          </p:nvPr>
        </p:nvSpPr>
        <p:spPr/>
        <p:txBody>
          <a:bodyPr/>
          <a:lstStyle/>
          <a:p>
            <a:fld id="{3D3C4EEC-F499-4A7F-B67B-5709763315B6}" type="slidenum">
              <a:rPr lang="en-US" smtClean="0"/>
              <a:pPr/>
              <a:t>63</a:t>
            </a:fld>
            <a:endParaRPr lang="en-US" dirty="0"/>
          </a:p>
        </p:txBody>
      </p:sp>
      <p:pic>
        <p:nvPicPr>
          <p:cNvPr id="4098" name="Picture 2" descr="C:\Users\Admin\Desktop\CHAMBER PPT\MMC Development Pic for NAAC\IMG-20190226-WA0148.jpg"/>
          <p:cNvPicPr>
            <a:picLocks noGrp="1" noChangeAspect="1" noChangeArrowheads="1"/>
          </p:cNvPicPr>
          <p:nvPr>
            <p:ph type="pic" idx="18"/>
          </p:nvPr>
        </p:nvPicPr>
        <p:blipFill>
          <a:blip r:embed="rId4" cstate="email">
            <a:extLst>
              <a:ext uri="{28A0092B-C50C-407E-A947-70E740481C1C}">
                <a14:useLocalDpi xmlns:a14="http://schemas.microsoft.com/office/drawing/2010/main"/>
              </a:ext>
            </a:extLst>
          </a:blip>
          <a:srcRect/>
          <a:stretch>
            <a:fillRect/>
          </a:stretch>
        </p:blipFill>
        <p:spPr bwMode="auto">
          <a:xfrm>
            <a:off x="218953" y="1282700"/>
            <a:ext cx="2871588" cy="45463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rot="16200000">
            <a:off x="-3605947" y="3244334"/>
            <a:ext cx="5254195" cy="369332"/>
          </a:xfrm>
          <a:prstGeom prst="rect">
            <a:avLst/>
          </a:prstGeom>
        </p:spPr>
        <p:txBody>
          <a:bodyPr wrap="none">
            <a:spAutoFit/>
          </a:bodyPr>
          <a:lstStyle/>
          <a:p>
            <a:r>
              <a:rPr lang="en-IN" dirty="0">
                <a:solidFill>
                  <a:schemeClr val="bg2">
                    <a:lumMod val="90000"/>
                  </a:schemeClr>
                </a:solidFill>
                <a:latin typeface="Arial Black" panose="020B0A04020102020204" pitchFamily="34" charset="0"/>
              </a:rPr>
              <a:t>Glimpses of Infrastructure Development</a:t>
            </a:r>
            <a:endParaRPr lang="en-US" dirty="0">
              <a:solidFill>
                <a:schemeClr val="bg2">
                  <a:lumMod val="90000"/>
                </a:schemeClr>
              </a:solidFill>
            </a:endParaRPr>
          </a:p>
        </p:txBody>
      </p:sp>
    </p:spTree>
    <p:extLst>
      <p:ext uri="{BB962C8B-B14F-4D97-AF65-F5344CB8AC3E}">
        <p14:creationId xmlns:p14="http://schemas.microsoft.com/office/powerpoint/2010/main" val="959404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3B7177D-EDCF-4D9B-86A6-B37CDB62762E}"/>
              </a:ext>
            </a:extLst>
          </p:cNvPr>
          <p:cNvPicPr>
            <a:picLocks noGrp="1" noChangeAspect="1"/>
          </p:cNvPicPr>
          <p:nvPr>
            <p:ph type="pic" idx="15"/>
          </p:nvPr>
        </p:nvPicPr>
        <p:blipFill>
          <a:blip r:embed="rId2" cstate="email">
            <a:extLst>
              <a:ext uri="{28A0092B-C50C-407E-A947-70E740481C1C}">
                <a14:useLocalDpi xmlns:a14="http://schemas.microsoft.com/office/drawing/2010/main"/>
              </a:ext>
            </a:extLst>
          </a:blip>
          <a:srcRect/>
          <a:stretch>
            <a:fillRect/>
          </a:stretch>
        </p:blipFill>
        <p:spPr>
          <a:xfrm>
            <a:off x="5951836" y="2001279"/>
            <a:ext cx="2902848" cy="3870464"/>
          </a:xfrm>
          <a:prstGeom prst="rect">
            <a:avLst/>
          </a:prstGeom>
        </p:spPr>
      </p:pic>
      <p:pic>
        <p:nvPicPr>
          <p:cNvPr id="12" name="Content Placeholder 5">
            <a:extLst>
              <a:ext uri="{FF2B5EF4-FFF2-40B4-BE49-F238E27FC236}">
                <a16:creationId xmlns:a16="http://schemas.microsoft.com/office/drawing/2014/main" id="{94B7585B-1C16-4AE3-80F1-5243FB1D8777}"/>
              </a:ext>
            </a:extLst>
          </p:cNvPr>
          <p:cNvPicPr>
            <a:picLocks noGrp="1" noChangeAspect="1"/>
          </p:cNvPicPr>
          <p:nvPr>
            <p:ph type="pic" idx="17"/>
          </p:nvPr>
        </p:nvPicPr>
        <p:blipFill>
          <a:blip r:embed="rId3" cstate="email">
            <a:extLst>
              <a:ext uri="{28A0092B-C50C-407E-A947-70E740481C1C}">
                <a14:useLocalDpi xmlns:a14="http://schemas.microsoft.com/office/drawing/2010/main"/>
              </a:ext>
            </a:extLst>
          </a:blip>
          <a:srcRect/>
          <a:stretch>
            <a:fillRect/>
          </a:stretch>
        </p:blipFill>
        <p:spPr>
          <a:xfrm>
            <a:off x="2987289" y="2001279"/>
            <a:ext cx="2902848" cy="3870464"/>
          </a:xfrm>
        </p:spPr>
      </p:pic>
      <p:sp>
        <p:nvSpPr>
          <p:cNvPr id="13" name="Title 12">
            <a:extLst>
              <a:ext uri="{FF2B5EF4-FFF2-40B4-BE49-F238E27FC236}">
                <a16:creationId xmlns:a16="http://schemas.microsoft.com/office/drawing/2014/main" id="{AD971937-A2B4-4DA0-ABF4-8F1B2E02E976}"/>
              </a:ext>
            </a:extLst>
          </p:cNvPr>
          <p:cNvSpPr>
            <a:spLocks noGrp="1"/>
          </p:cNvSpPr>
          <p:nvPr>
            <p:ph type="title"/>
          </p:nvPr>
        </p:nvSpPr>
        <p:spPr>
          <a:xfrm>
            <a:off x="12632" y="0"/>
            <a:ext cx="9131367" cy="602745"/>
          </a:xfrm>
          <a:solidFill>
            <a:schemeClr val="accent2">
              <a:lumMod val="75000"/>
            </a:schemeClr>
          </a:solidFill>
        </p:spPr>
        <p:txBody>
          <a:bodyPr>
            <a:normAutofit/>
          </a:bodyPr>
          <a:lstStyle/>
          <a:p>
            <a:pPr algn="ctr"/>
            <a:r>
              <a:rPr lang="en-IN" sz="2200" dirty="0">
                <a:solidFill>
                  <a:schemeClr val="bg1"/>
                </a:solidFill>
                <a:latin typeface="Arial Black" panose="020B0A04020102020204" pitchFamily="34" charset="0"/>
              </a:rPr>
              <a:t>TWO FLANKS OF 1</a:t>
            </a:r>
            <a:r>
              <a:rPr lang="en-IN" sz="2200" baseline="30000" dirty="0">
                <a:solidFill>
                  <a:schemeClr val="bg1"/>
                </a:solidFill>
                <a:latin typeface="Arial Black" panose="020B0A04020102020204" pitchFamily="34" charset="0"/>
              </a:rPr>
              <a:t>ST</a:t>
            </a:r>
            <a:r>
              <a:rPr lang="en-IN" sz="2200" dirty="0">
                <a:solidFill>
                  <a:schemeClr val="bg1"/>
                </a:solidFill>
                <a:latin typeface="Arial Black" panose="020B0A04020102020204" pitchFamily="34" charset="0"/>
              </a:rPr>
              <a:t> FLOOR CORRIDOR</a:t>
            </a:r>
            <a:endParaRPr lang="en-US" sz="2200" dirty="0">
              <a:solidFill>
                <a:schemeClr val="bg1"/>
              </a:solidFill>
            </a:endParaRPr>
          </a:p>
        </p:txBody>
      </p:sp>
      <p:sp>
        <p:nvSpPr>
          <p:cNvPr id="2" name="Slide Number Placeholder 1">
            <a:extLst>
              <a:ext uri="{FF2B5EF4-FFF2-40B4-BE49-F238E27FC236}">
                <a16:creationId xmlns:a16="http://schemas.microsoft.com/office/drawing/2014/main" id="{93C6FE70-C69F-4B95-B3A8-FFA9F13A5BFB}"/>
              </a:ext>
            </a:extLst>
          </p:cNvPr>
          <p:cNvSpPr>
            <a:spLocks noGrp="1"/>
          </p:cNvSpPr>
          <p:nvPr>
            <p:ph type="sldNum" sz="quarter" idx="4"/>
          </p:nvPr>
        </p:nvSpPr>
        <p:spPr/>
        <p:txBody>
          <a:bodyPr/>
          <a:lstStyle/>
          <a:p>
            <a:fld id="{3D3C4EEC-F499-4A7F-B67B-5709763315B6}" type="slidenum">
              <a:rPr lang="en-US" smtClean="0"/>
              <a:pPr/>
              <a:t>64</a:t>
            </a:fld>
            <a:endParaRPr lang="en-US" dirty="0"/>
          </a:p>
        </p:txBody>
      </p:sp>
      <p:pic>
        <p:nvPicPr>
          <p:cNvPr id="14" name="Picture Placeholder 13">
            <a:extLst>
              <a:ext uri="{FF2B5EF4-FFF2-40B4-BE49-F238E27FC236}">
                <a16:creationId xmlns:a16="http://schemas.microsoft.com/office/drawing/2014/main" id="{53B7177D-EDCF-4D9B-86A6-B37CDB62762E}"/>
              </a:ext>
            </a:extLst>
          </p:cNvPr>
          <p:cNvPicPr>
            <a:picLocks noGrp="1" noChangeAspect="1"/>
          </p:cNvPicPr>
          <p:nvPr>
            <p:ph type="pic" idx="18"/>
          </p:nvPr>
        </p:nvPicPr>
        <p:blipFill>
          <a:blip r:embed="rId4" cstate="email">
            <a:extLst>
              <a:ext uri="{28A0092B-C50C-407E-A947-70E740481C1C}">
                <a14:useLocalDpi xmlns:a14="http://schemas.microsoft.com/office/drawing/2010/main"/>
              </a:ext>
            </a:extLst>
          </a:blip>
          <a:srcRect/>
          <a:stretch>
            <a:fillRect/>
          </a:stretch>
        </p:blipFill>
        <p:spPr>
          <a:xfrm>
            <a:off x="12632" y="2001279"/>
            <a:ext cx="2902848" cy="3870464"/>
          </a:xfrm>
          <a:prstGeom prst="rect">
            <a:avLst/>
          </a:prstGeom>
        </p:spPr>
      </p:pic>
    </p:spTree>
    <p:extLst>
      <p:ext uri="{BB962C8B-B14F-4D97-AF65-F5344CB8AC3E}">
        <p14:creationId xmlns:p14="http://schemas.microsoft.com/office/powerpoint/2010/main" val="516352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2">
            <a:extLst>
              <a:ext uri="{FF2B5EF4-FFF2-40B4-BE49-F238E27FC236}">
                <a16:creationId xmlns:a16="http://schemas.microsoft.com/office/drawing/2014/main" id="{AD971937-A2B4-4DA0-ABF4-8F1B2E02E976}"/>
              </a:ext>
            </a:extLst>
          </p:cNvPr>
          <p:cNvSpPr>
            <a:spLocks noGrp="1"/>
          </p:cNvSpPr>
          <p:nvPr>
            <p:ph type="title"/>
          </p:nvPr>
        </p:nvSpPr>
        <p:spPr>
          <a:xfrm>
            <a:off x="0" y="66562"/>
            <a:ext cx="9144000" cy="505996"/>
          </a:xfrm>
          <a:solidFill>
            <a:schemeClr val="accent2">
              <a:lumMod val="75000"/>
            </a:schemeClr>
          </a:solidFill>
        </p:spPr>
        <p:txBody>
          <a:bodyPr>
            <a:normAutofit fontScale="90000"/>
          </a:bodyPr>
          <a:lstStyle/>
          <a:p>
            <a:pPr algn="ctr"/>
            <a:r>
              <a:rPr lang="en-IN" sz="3200" dirty="0">
                <a:solidFill>
                  <a:schemeClr val="bg1"/>
                </a:solidFill>
                <a:latin typeface="Arial Black" panose="020B0A04020102020204" pitchFamily="34" charset="0"/>
              </a:rPr>
              <a:t>     CONFERENCE HALL</a:t>
            </a:r>
            <a:endParaRPr lang="en-US" sz="3200" dirty="0">
              <a:solidFill>
                <a:schemeClr val="bg1"/>
              </a:solidFill>
            </a:endParaRPr>
          </a:p>
        </p:txBody>
      </p:sp>
      <p:sp>
        <p:nvSpPr>
          <p:cNvPr id="2" name="Slide Number Placeholder 1">
            <a:extLst>
              <a:ext uri="{FF2B5EF4-FFF2-40B4-BE49-F238E27FC236}">
                <a16:creationId xmlns:a16="http://schemas.microsoft.com/office/drawing/2014/main" id="{6B73B48B-C084-4C61-B92B-000CB9F5B0E6}"/>
              </a:ext>
            </a:extLst>
          </p:cNvPr>
          <p:cNvSpPr>
            <a:spLocks noGrp="1"/>
          </p:cNvSpPr>
          <p:nvPr>
            <p:ph type="sldNum" sz="quarter" idx="4"/>
          </p:nvPr>
        </p:nvSpPr>
        <p:spPr/>
        <p:txBody>
          <a:bodyPr/>
          <a:lstStyle/>
          <a:p>
            <a:fld id="{3D3C4EEC-F499-4A7F-B67B-5709763315B6}" type="slidenum">
              <a:rPr lang="en-US" smtClean="0"/>
              <a:pPr/>
              <a:t>65</a:t>
            </a:fld>
            <a:endParaRPr lang="en-US" dirty="0"/>
          </a:p>
        </p:txBody>
      </p:sp>
      <p:pic>
        <p:nvPicPr>
          <p:cNvPr id="11" name="Picture 2"/>
          <p:cNvPicPr>
            <a:picLocks noGrp="1" noChangeAspect="1" noChangeArrowheads="1"/>
          </p:cNvPicPr>
          <p:nvPr>
            <p:ph type="pic" idx="1"/>
          </p:nvPr>
        </p:nvPicPr>
        <p:blipFill>
          <a:blip r:embed="rId2" cstate="email">
            <a:extLst>
              <a:ext uri="{28A0092B-C50C-407E-A947-70E740481C1C}">
                <a14:useLocalDpi xmlns:a14="http://schemas.microsoft.com/office/drawing/2010/main"/>
              </a:ext>
            </a:extLst>
          </a:blip>
          <a:srcRect/>
          <a:stretch>
            <a:fillRect/>
          </a:stretch>
        </p:blipFill>
        <p:spPr bwMode="auto">
          <a:xfrm>
            <a:off x="2781918" y="864812"/>
            <a:ext cx="3940646" cy="560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Placeholder 12">
            <a:extLst>
              <a:ext uri="{FF2B5EF4-FFF2-40B4-BE49-F238E27FC236}">
                <a16:creationId xmlns:a16="http://schemas.microsoft.com/office/drawing/2014/main" id="{2AB2D4E9-5C7B-4523-9A06-D572182B3CA4}"/>
              </a:ext>
            </a:extLst>
          </p:cNvPr>
          <p:cNvPicPr>
            <a:picLocks noGrp="1" noChangeAspect="1"/>
          </p:cNvPicPr>
          <p:nvPr>
            <p:ph type="pic" idx="13"/>
          </p:nvPr>
        </p:nvPicPr>
        <p:blipFill>
          <a:blip r:embed="rId3" cstate="email">
            <a:extLst>
              <a:ext uri="{28A0092B-C50C-407E-A947-70E740481C1C}">
                <a14:useLocalDpi xmlns:a14="http://schemas.microsoft.com/office/drawing/2010/main"/>
              </a:ext>
            </a:extLst>
          </a:blip>
          <a:srcRect/>
          <a:stretch>
            <a:fillRect/>
          </a:stretch>
        </p:blipFill>
        <p:spPr>
          <a:xfrm>
            <a:off x="641345" y="864813"/>
            <a:ext cx="2048739" cy="2505557"/>
          </a:xfrm>
          <a:prstGeom prst="rect">
            <a:avLst/>
          </a:prstGeom>
        </p:spPr>
      </p:pic>
      <p:pic>
        <p:nvPicPr>
          <p:cNvPr id="8195" name="Picture 3" descr="C:\Users\Admin\Desktop\CHAMBER PPT\MMC Development Pic for NAAC\IMG-20190226-WA0031.jpg"/>
          <p:cNvPicPr>
            <a:picLocks noGrp="1" noChangeAspect="1" noChangeArrowheads="1"/>
          </p:cNvPicPr>
          <p:nvPr>
            <p:ph type="pic" idx="14"/>
          </p:nvPr>
        </p:nvPicPr>
        <p:blipFill>
          <a:blip r:embed="rId4" cstate="email">
            <a:extLst>
              <a:ext uri="{28A0092B-C50C-407E-A947-70E740481C1C}">
                <a14:useLocalDpi xmlns:a14="http://schemas.microsoft.com/office/drawing/2010/main"/>
              </a:ext>
            </a:extLst>
          </a:blip>
          <a:srcRect/>
          <a:stretch>
            <a:fillRect/>
          </a:stretch>
        </p:blipFill>
        <p:spPr bwMode="auto">
          <a:xfrm>
            <a:off x="416689" y="3428999"/>
            <a:ext cx="2273395" cy="303119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Admin\Desktop\CHAMBER PPT\MMC Development Pic for NAAC\IMG-20190226-WA0032.jpg"/>
          <p:cNvPicPr>
            <a:picLocks noGrp="1" noChangeAspect="1" noChangeArrowheads="1"/>
          </p:cNvPicPr>
          <p:nvPr>
            <p:ph type="pic" idx="17"/>
          </p:nvPr>
        </p:nvPicPr>
        <p:blipFill>
          <a:blip r:embed="rId5" cstate="email">
            <a:extLst>
              <a:ext uri="{28A0092B-C50C-407E-A947-70E740481C1C}">
                <a14:useLocalDpi xmlns:a14="http://schemas.microsoft.com/office/drawing/2010/main"/>
              </a:ext>
            </a:extLst>
          </a:blip>
          <a:srcRect/>
          <a:stretch>
            <a:fillRect/>
          </a:stretch>
        </p:blipFill>
        <p:spPr bwMode="auto">
          <a:xfrm>
            <a:off x="6814398" y="864812"/>
            <a:ext cx="2057399" cy="27431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Placeholder 3">
            <a:extLst>
              <a:ext uri="{FF2B5EF4-FFF2-40B4-BE49-F238E27FC236}">
                <a16:creationId xmlns:a16="http://schemas.microsoft.com/office/drawing/2014/main" id="{9D77E27B-2EF2-403C-B2F6-79DFCBD9ED48}"/>
              </a:ext>
            </a:extLst>
          </p:cNvPr>
          <p:cNvPicPr>
            <a:picLocks noGrp="1" noChangeAspect="1"/>
          </p:cNvPicPr>
          <p:nvPr>
            <p:ph type="pic" idx="18"/>
          </p:nvPr>
        </p:nvPicPr>
        <p:blipFill>
          <a:blip r:embed="rId6" cstate="email">
            <a:extLst>
              <a:ext uri="{28A0092B-C50C-407E-A947-70E740481C1C}">
                <a14:useLocalDpi xmlns:a14="http://schemas.microsoft.com/office/drawing/2010/main"/>
              </a:ext>
            </a:extLst>
          </a:blip>
          <a:srcRect/>
          <a:stretch>
            <a:fillRect/>
          </a:stretch>
        </p:blipFill>
        <p:spPr>
          <a:xfrm>
            <a:off x="6845031" y="3766366"/>
            <a:ext cx="2026766" cy="2702354"/>
          </a:xfrm>
        </p:spPr>
      </p:pic>
      <p:sp>
        <p:nvSpPr>
          <p:cNvPr id="16" name="Rectangle 15"/>
          <p:cNvSpPr/>
          <p:nvPr/>
        </p:nvSpPr>
        <p:spPr>
          <a:xfrm rot="16200000">
            <a:off x="-3605947" y="3244334"/>
            <a:ext cx="5254195" cy="369332"/>
          </a:xfrm>
          <a:prstGeom prst="rect">
            <a:avLst/>
          </a:prstGeom>
        </p:spPr>
        <p:txBody>
          <a:bodyPr wrap="none">
            <a:spAutoFit/>
          </a:bodyPr>
          <a:lstStyle/>
          <a:p>
            <a:r>
              <a:rPr lang="en-IN" dirty="0">
                <a:solidFill>
                  <a:schemeClr val="bg2">
                    <a:lumMod val="90000"/>
                  </a:schemeClr>
                </a:solidFill>
                <a:latin typeface="Arial Black" panose="020B0A04020102020204" pitchFamily="34" charset="0"/>
              </a:rPr>
              <a:t>Glimpses of Infrastructure Development</a:t>
            </a:r>
            <a:endParaRPr lang="en-US" dirty="0">
              <a:solidFill>
                <a:schemeClr val="bg2">
                  <a:lumMod val="90000"/>
                </a:schemeClr>
              </a:solidFill>
            </a:endParaRPr>
          </a:p>
        </p:txBody>
      </p:sp>
    </p:spTree>
    <p:extLst>
      <p:ext uri="{BB962C8B-B14F-4D97-AF65-F5344CB8AC3E}">
        <p14:creationId xmlns:p14="http://schemas.microsoft.com/office/powerpoint/2010/main" val="3595744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11E8B90-786C-4719-A644-D9A380FFCB8D}"/>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2869558" y="801903"/>
            <a:ext cx="3672000" cy="4896000"/>
          </a:xfrm>
        </p:spPr>
      </p:pic>
      <p:sp>
        <p:nvSpPr>
          <p:cNvPr id="11" name="Title 10">
            <a:extLst>
              <a:ext uri="{FF2B5EF4-FFF2-40B4-BE49-F238E27FC236}">
                <a16:creationId xmlns:a16="http://schemas.microsoft.com/office/drawing/2014/main" id="{EEB2B396-B9EF-401A-8620-7E3E34AD6976}"/>
              </a:ext>
            </a:extLst>
          </p:cNvPr>
          <p:cNvSpPr>
            <a:spLocks noGrp="1"/>
          </p:cNvSpPr>
          <p:nvPr>
            <p:ph type="title"/>
          </p:nvPr>
        </p:nvSpPr>
        <p:spPr>
          <a:xfrm>
            <a:off x="0" y="34724"/>
            <a:ext cx="9144000" cy="552626"/>
          </a:xfrm>
          <a:solidFill>
            <a:schemeClr val="accent2">
              <a:lumMod val="75000"/>
            </a:schemeClr>
          </a:solidFill>
        </p:spPr>
        <p:txBody>
          <a:bodyPr>
            <a:normAutofit/>
          </a:bodyPr>
          <a:lstStyle/>
          <a:p>
            <a:pPr algn="ctr"/>
            <a:r>
              <a:rPr lang="en-IN" sz="2200" dirty="0">
                <a:solidFill>
                  <a:schemeClr val="bg1"/>
                </a:solidFill>
                <a:latin typeface="Arial Black" panose="020B0A04020102020204" pitchFamily="34" charset="0"/>
              </a:rPr>
              <a:t>   </a:t>
            </a:r>
            <a:r>
              <a:rPr lang="en-IN" sz="2400" dirty="0">
                <a:solidFill>
                  <a:schemeClr val="bg1"/>
                </a:solidFill>
                <a:latin typeface="Arial Black" panose="020B0A04020102020204" pitchFamily="34" charset="0"/>
              </a:rPr>
              <a:t>100 KWp SOLAR  POWER PLANT</a:t>
            </a:r>
            <a:endParaRPr lang="en-US" sz="2400" dirty="0">
              <a:solidFill>
                <a:schemeClr val="bg1"/>
              </a:solidFill>
            </a:endParaRPr>
          </a:p>
        </p:txBody>
      </p:sp>
      <p:pic>
        <p:nvPicPr>
          <p:cNvPr id="22" name="Content Placeholder 5">
            <a:extLst>
              <a:ext uri="{FF2B5EF4-FFF2-40B4-BE49-F238E27FC236}">
                <a16:creationId xmlns:a16="http://schemas.microsoft.com/office/drawing/2014/main" id="{723C6436-60C0-4625-9061-50F15F6A267F}"/>
              </a:ext>
            </a:extLst>
          </p:cNvPr>
          <p:cNvPicPr>
            <a:picLocks noGrp="1" noChangeAspect="1"/>
          </p:cNvPicPr>
          <p:nvPr>
            <p:ph type="pic" idx="11"/>
          </p:nvPr>
        </p:nvPicPr>
        <p:blipFill>
          <a:blip r:embed="rId3" cstate="email">
            <a:extLst>
              <a:ext uri="{28A0092B-C50C-407E-A947-70E740481C1C}">
                <a14:useLocalDpi xmlns:a14="http://schemas.microsoft.com/office/drawing/2010/main"/>
              </a:ext>
            </a:extLst>
          </a:blip>
          <a:srcRect/>
          <a:stretch>
            <a:fillRect/>
          </a:stretch>
        </p:blipFill>
        <p:spPr>
          <a:xfrm>
            <a:off x="6730785" y="801903"/>
            <a:ext cx="2045449" cy="2727265"/>
          </a:xfrm>
        </p:spPr>
      </p:pic>
      <p:pic>
        <p:nvPicPr>
          <p:cNvPr id="13" name="Picture Placeholder 12">
            <a:extLst>
              <a:ext uri="{FF2B5EF4-FFF2-40B4-BE49-F238E27FC236}">
                <a16:creationId xmlns:a16="http://schemas.microsoft.com/office/drawing/2014/main" id="{9590871E-2B00-485A-99B7-40D1F6981D90}"/>
              </a:ext>
            </a:extLst>
          </p:cNvPr>
          <p:cNvPicPr>
            <a:picLocks noGrp="1" noChangeAspect="1"/>
          </p:cNvPicPr>
          <p:nvPr>
            <p:ph type="pic" idx="12"/>
          </p:nvPr>
        </p:nvPicPr>
        <p:blipFill>
          <a:blip r:embed="rId4" cstate="email">
            <a:extLst>
              <a:ext uri="{28A0092B-C50C-407E-A947-70E740481C1C}">
                <a14:useLocalDpi xmlns:a14="http://schemas.microsoft.com/office/drawing/2010/main"/>
              </a:ext>
            </a:extLst>
          </a:blip>
          <a:srcRect/>
          <a:stretch>
            <a:fillRect/>
          </a:stretch>
        </p:blipFill>
        <p:spPr>
          <a:xfrm>
            <a:off x="6650000" y="3794365"/>
            <a:ext cx="2207018" cy="2942691"/>
          </a:xfrm>
        </p:spPr>
      </p:pic>
      <p:pic>
        <p:nvPicPr>
          <p:cNvPr id="5124" name="Picture 4" descr="C:\Users\Admin\Desktop\CHAMBER PPT\MMC Development Pic for NAAC\IMG-20190226-WA0029.jpg"/>
          <p:cNvPicPr>
            <a:picLocks noGrp="1" noChangeAspect="1" noChangeArrowheads="1"/>
          </p:cNvPicPr>
          <p:nvPr>
            <p:ph type="pic" idx="13"/>
          </p:nvPr>
        </p:nvPicPr>
        <p:blipFill>
          <a:blip r:embed="rId5"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 name="Picture Placeholder 2">
            <a:extLst>
              <a:ext uri="{FF2B5EF4-FFF2-40B4-BE49-F238E27FC236}">
                <a16:creationId xmlns:a16="http://schemas.microsoft.com/office/drawing/2014/main" id="{7197C58C-886A-4734-95A9-87787F395E6C}"/>
              </a:ext>
            </a:extLst>
          </p:cNvPr>
          <p:cNvPicPr>
            <a:picLocks noGrp="1" noChangeAspect="1"/>
          </p:cNvPicPr>
          <p:nvPr>
            <p:ph type="pic" idx="14"/>
          </p:nvPr>
        </p:nvPicPr>
        <p:blipFill>
          <a:blip r:embed="rId6" cstate="email">
            <a:extLst>
              <a:ext uri="{28A0092B-C50C-407E-A947-70E740481C1C}">
                <a14:useLocalDpi xmlns:a14="http://schemas.microsoft.com/office/drawing/2010/main"/>
              </a:ext>
            </a:extLst>
          </a:blip>
          <a:srcRect/>
          <a:stretch>
            <a:fillRect/>
          </a:stretch>
        </p:blipFill>
        <p:spPr>
          <a:xfrm>
            <a:off x="195387" y="801903"/>
            <a:ext cx="2197137" cy="2929516"/>
          </a:xfrm>
        </p:spPr>
      </p:pic>
      <p:pic>
        <p:nvPicPr>
          <p:cNvPr id="14" name="Picture 3" descr="C:\Users\Admin\Desktop\CHAMBER PPT\MMC Development Pic for NAAC\IMG-20190226-WA0028.jpg">
            <a:extLst>
              <a:ext uri="{FF2B5EF4-FFF2-40B4-BE49-F238E27FC236}">
                <a16:creationId xmlns:a16="http://schemas.microsoft.com/office/drawing/2014/main" id="{C32ADA55-1A3D-44B2-A65D-EB4B346D564C}"/>
              </a:ext>
            </a:extLst>
          </p:cNvPr>
          <p:cNvPicPr>
            <a:picLocks noGrp="1" noChangeAspect="1" noChangeArrowheads="1"/>
          </p:cNvPicPr>
          <p:nvPr>
            <p:ph type="pic" idx="15"/>
          </p:nvPr>
        </p:nvPicPr>
        <p:blipFill>
          <a:blip r:embed="rId7" cstate="email">
            <a:extLst>
              <a:ext uri="{28A0092B-C50C-407E-A947-70E740481C1C}">
                <a14:useLocalDpi xmlns:a14="http://schemas.microsoft.com/office/drawing/2010/main"/>
              </a:ext>
            </a:extLst>
          </a:blip>
          <a:srcRect/>
          <a:stretch>
            <a:fillRect/>
          </a:stretch>
        </p:blipFill>
        <p:spPr bwMode="auto">
          <a:xfrm>
            <a:off x="253304" y="3934152"/>
            <a:ext cx="2102178" cy="280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644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64E907-0783-42E2-BB23-8547BCF477A8}"/>
              </a:ext>
            </a:extLst>
          </p:cNvPr>
          <p:cNvSpPr>
            <a:spLocks noGrp="1"/>
          </p:cNvSpPr>
          <p:nvPr>
            <p:ph type="sldNum" sz="quarter" idx="4"/>
          </p:nvPr>
        </p:nvSpPr>
        <p:spPr>
          <a:xfrm>
            <a:off x="6878282" y="6697773"/>
            <a:ext cx="2057400" cy="365125"/>
          </a:xfrm>
        </p:spPr>
        <p:txBody>
          <a:bodyPr/>
          <a:lstStyle/>
          <a:p>
            <a:fld id="{3D3C4EEC-F499-4A7F-B67B-5709763315B6}" type="slidenum">
              <a:rPr lang="en-US" smtClean="0"/>
              <a:pPr/>
              <a:t>67</a:t>
            </a:fld>
            <a:endParaRPr lang="en-US" dirty="0"/>
          </a:p>
        </p:txBody>
      </p:sp>
      <p:pic>
        <p:nvPicPr>
          <p:cNvPr id="17" name="Content Placeholder 5">
            <a:extLst>
              <a:ext uri="{FF2B5EF4-FFF2-40B4-BE49-F238E27FC236}">
                <a16:creationId xmlns:a16="http://schemas.microsoft.com/office/drawing/2014/main" id="{2FC6F658-3BF4-4BAA-A2A8-B103A2AB45F8}"/>
              </a:ext>
            </a:extLst>
          </p:cNvPr>
          <p:cNvPicPr>
            <a:picLocks noGrp="1" noChangeAspect="1"/>
          </p:cNvPicPr>
          <p:nvPr>
            <p:ph type="pic" idx="15"/>
          </p:nvPr>
        </p:nvPicPr>
        <p:blipFill>
          <a:blip r:embed="rId2" cstate="email">
            <a:extLst>
              <a:ext uri="{28A0092B-C50C-407E-A947-70E740481C1C}">
                <a14:useLocalDpi xmlns:a14="http://schemas.microsoft.com/office/drawing/2010/main"/>
              </a:ext>
            </a:extLst>
          </a:blip>
          <a:srcRect/>
          <a:stretch>
            <a:fillRect/>
          </a:stretch>
        </p:blipFill>
        <p:spPr>
          <a:xfrm rot="8771">
            <a:off x="633013" y="4110386"/>
            <a:ext cx="1979537" cy="2639383"/>
          </a:xfrm>
        </p:spPr>
      </p:pic>
      <p:pic>
        <p:nvPicPr>
          <p:cNvPr id="16" name="Picture Placeholder 15">
            <a:extLst>
              <a:ext uri="{FF2B5EF4-FFF2-40B4-BE49-F238E27FC236}">
                <a16:creationId xmlns:a16="http://schemas.microsoft.com/office/drawing/2014/main" id="{1B4B7FE0-696C-42D0-8F11-BF330CB5BB20}"/>
              </a:ext>
            </a:extLst>
          </p:cNvPr>
          <p:cNvPicPr>
            <a:picLocks noGrp="1" noChangeAspect="1"/>
          </p:cNvPicPr>
          <p:nvPr>
            <p:ph type="pic" idx="16"/>
          </p:nvPr>
        </p:nvPicPr>
        <p:blipFill>
          <a:blip r:embed="rId3" cstate="email">
            <a:extLst>
              <a:ext uri="{28A0092B-C50C-407E-A947-70E740481C1C}">
                <a14:useLocalDpi xmlns:a14="http://schemas.microsoft.com/office/drawing/2010/main"/>
              </a:ext>
            </a:extLst>
          </a:blip>
          <a:srcRect/>
          <a:stretch>
            <a:fillRect/>
          </a:stretch>
        </p:blipFill>
        <p:spPr>
          <a:xfrm rot="8771">
            <a:off x="6614764" y="3803352"/>
            <a:ext cx="2456789" cy="3275718"/>
          </a:xfrm>
          <a:prstGeom prst="rect">
            <a:avLst/>
          </a:prstGeom>
        </p:spPr>
      </p:pic>
      <p:pic>
        <p:nvPicPr>
          <p:cNvPr id="8" name="Picture Placeholder 7">
            <a:extLst>
              <a:ext uri="{FF2B5EF4-FFF2-40B4-BE49-F238E27FC236}">
                <a16:creationId xmlns:a16="http://schemas.microsoft.com/office/drawing/2014/main" id="{936C035D-A560-415B-B4DF-10DA1E7B443E}"/>
              </a:ext>
            </a:extLst>
          </p:cNvPr>
          <p:cNvPicPr>
            <a:picLocks noGrp="1" noChangeAspect="1"/>
          </p:cNvPicPr>
          <p:nvPr>
            <p:ph type="pic" idx="17"/>
          </p:nvPr>
        </p:nvPicPr>
        <p:blipFill>
          <a:blip r:embed="rId4" cstate="email">
            <a:extLst>
              <a:ext uri="{28A0092B-C50C-407E-A947-70E740481C1C}">
                <a14:useLocalDpi xmlns:a14="http://schemas.microsoft.com/office/drawing/2010/main"/>
              </a:ext>
            </a:extLst>
          </a:blip>
          <a:srcRect/>
          <a:stretch>
            <a:fillRect/>
          </a:stretch>
        </p:blipFill>
        <p:spPr>
          <a:xfrm rot="8771">
            <a:off x="3109834" y="1224674"/>
            <a:ext cx="2749192" cy="3665590"/>
          </a:xfrm>
        </p:spPr>
      </p:pic>
      <p:pic>
        <p:nvPicPr>
          <p:cNvPr id="11266" name="Picture 2" descr="http://magadhmahilacollege.org/wp-content/uploads/2019/01/infirmary-mmc.jpg"/>
          <p:cNvPicPr>
            <a:picLocks noGrp="1" noChangeAspect="1" noChangeArrowheads="1"/>
          </p:cNvPicPr>
          <p:nvPr>
            <p:ph type="pic" idx="18"/>
          </p:nvPr>
        </p:nvPicPr>
        <p:blipFill>
          <a:blip r:embed="rId5" cstate="email">
            <a:extLst>
              <a:ext uri="{28A0092B-C50C-407E-A947-70E740481C1C}">
                <a14:useLocalDpi xmlns:a14="http://schemas.microsoft.com/office/drawing/2010/main"/>
              </a:ext>
            </a:extLst>
          </a:blip>
          <a:srcRect/>
          <a:stretch>
            <a:fillRect/>
          </a:stretch>
        </p:blipFill>
        <p:spPr bwMode="auto">
          <a:xfrm rot="8771">
            <a:off x="634564" y="852337"/>
            <a:ext cx="2334263" cy="31123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Placeholder 13">
            <a:extLst>
              <a:ext uri="{FF2B5EF4-FFF2-40B4-BE49-F238E27FC236}">
                <a16:creationId xmlns:a16="http://schemas.microsoft.com/office/drawing/2014/main" id="{F342BD80-C55E-4CE1-BF24-4D85976C6504}"/>
              </a:ext>
            </a:extLst>
          </p:cNvPr>
          <p:cNvPicPr>
            <a:picLocks noGrp="1" noChangeAspect="1"/>
          </p:cNvPicPr>
          <p:nvPr>
            <p:ph type="pic" idx="19"/>
          </p:nvPr>
        </p:nvPicPr>
        <p:blipFill>
          <a:blip r:embed="rId6" cstate="email">
            <a:extLst>
              <a:ext uri="{28A0092B-C50C-407E-A947-70E740481C1C}">
                <a14:useLocalDpi xmlns:a14="http://schemas.microsoft.com/office/drawing/2010/main"/>
              </a:ext>
            </a:extLst>
          </a:blip>
          <a:srcRect/>
          <a:stretch>
            <a:fillRect/>
          </a:stretch>
        </p:blipFill>
        <p:spPr>
          <a:xfrm rot="8771">
            <a:off x="6000041" y="1096209"/>
            <a:ext cx="2338024" cy="3117365"/>
          </a:xfrm>
        </p:spPr>
      </p:pic>
      <p:sp>
        <p:nvSpPr>
          <p:cNvPr id="4" name="Rectangle 3"/>
          <p:cNvSpPr/>
          <p:nvPr/>
        </p:nvSpPr>
        <p:spPr>
          <a:xfrm>
            <a:off x="868034" y="519455"/>
            <a:ext cx="1636666" cy="369332"/>
          </a:xfrm>
          <a:prstGeom prst="rect">
            <a:avLst/>
          </a:prstGeom>
        </p:spPr>
        <p:txBody>
          <a:bodyPr wrap="none">
            <a:spAutoFit/>
          </a:bodyPr>
          <a:lstStyle/>
          <a:p>
            <a:r>
              <a:rPr lang="en-IN" dirty="0">
                <a:solidFill>
                  <a:schemeClr val="accent1"/>
                </a:solidFill>
                <a:latin typeface="Arial Black" panose="020B0A04020102020204" pitchFamily="34" charset="0"/>
              </a:rPr>
              <a:t>INFIRMARY</a:t>
            </a:r>
            <a:endParaRPr lang="en-US" dirty="0">
              <a:solidFill>
                <a:schemeClr val="accent1"/>
              </a:solidFill>
            </a:endParaRPr>
          </a:p>
        </p:txBody>
      </p:sp>
      <p:sp>
        <p:nvSpPr>
          <p:cNvPr id="5" name="Rectangle 4"/>
          <p:cNvSpPr/>
          <p:nvPr/>
        </p:nvSpPr>
        <p:spPr>
          <a:xfrm>
            <a:off x="4917064" y="696752"/>
            <a:ext cx="4383892" cy="369332"/>
          </a:xfrm>
          <a:prstGeom prst="rect">
            <a:avLst/>
          </a:prstGeom>
        </p:spPr>
        <p:txBody>
          <a:bodyPr wrap="none">
            <a:spAutoFit/>
          </a:bodyPr>
          <a:lstStyle/>
          <a:p>
            <a:r>
              <a:rPr lang="en-IN" dirty="0">
                <a:solidFill>
                  <a:schemeClr val="accent1"/>
                </a:solidFill>
                <a:latin typeface="Arial Black" panose="020B0A04020102020204" pitchFamily="34" charset="0"/>
              </a:rPr>
              <a:t>RAIN WATER HARVESTING UNIT </a:t>
            </a:r>
            <a:endParaRPr lang="en-US" dirty="0">
              <a:solidFill>
                <a:schemeClr val="accent1"/>
              </a:solidFill>
            </a:endParaRPr>
          </a:p>
        </p:txBody>
      </p:sp>
      <p:sp>
        <p:nvSpPr>
          <p:cNvPr id="12" name="Rectangle 11"/>
          <p:cNvSpPr/>
          <p:nvPr/>
        </p:nvSpPr>
        <p:spPr>
          <a:xfrm>
            <a:off x="1" y="38588"/>
            <a:ext cx="9075728" cy="461665"/>
          </a:xfrm>
          <a:prstGeom prst="rect">
            <a:avLst/>
          </a:prstGeom>
          <a:solidFill>
            <a:schemeClr val="accent2">
              <a:lumMod val="75000"/>
            </a:schemeClr>
          </a:solidFill>
        </p:spPr>
        <p:txBody>
          <a:bodyPr wrap="square">
            <a:spAutoFit/>
          </a:bodyPr>
          <a:lstStyle/>
          <a:p>
            <a:pPr algn="ctr"/>
            <a:r>
              <a:rPr lang="en-IN" sz="2400" dirty="0">
                <a:solidFill>
                  <a:schemeClr val="bg1"/>
                </a:solidFill>
                <a:latin typeface="Arial Black" panose="020B0A04020102020204" pitchFamily="34" charset="0"/>
              </a:rPr>
              <a:t>Glimpses of Infrastructure Development</a:t>
            </a:r>
            <a:endParaRPr lang="en-US" sz="2400" dirty="0">
              <a:solidFill>
                <a:schemeClr val="bg1"/>
              </a:solidFill>
            </a:endParaRPr>
          </a:p>
        </p:txBody>
      </p:sp>
      <p:sp>
        <p:nvSpPr>
          <p:cNvPr id="6" name="Rectangle 5"/>
          <p:cNvSpPr/>
          <p:nvPr/>
        </p:nvSpPr>
        <p:spPr>
          <a:xfrm>
            <a:off x="3362805" y="4976482"/>
            <a:ext cx="2681440" cy="369332"/>
          </a:xfrm>
          <a:prstGeom prst="rect">
            <a:avLst/>
          </a:prstGeom>
        </p:spPr>
        <p:txBody>
          <a:bodyPr wrap="none">
            <a:spAutoFit/>
          </a:bodyPr>
          <a:lstStyle/>
          <a:p>
            <a:r>
              <a:rPr lang="en-IN" dirty="0">
                <a:solidFill>
                  <a:schemeClr val="accent1"/>
                </a:solidFill>
                <a:latin typeface="Arial Black" panose="020B0A04020102020204" pitchFamily="34" charset="0"/>
              </a:rPr>
              <a:t>DAY CARE CENTRE </a:t>
            </a:r>
            <a:endParaRPr lang="en-US" dirty="0">
              <a:solidFill>
                <a:schemeClr val="accent1"/>
              </a:solidFill>
            </a:endParaRPr>
          </a:p>
        </p:txBody>
      </p:sp>
      <p:sp>
        <p:nvSpPr>
          <p:cNvPr id="7" name="Rectangle 6"/>
          <p:cNvSpPr/>
          <p:nvPr/>
        </p:nvSpPr>
        <p:spPr>
          <a:xfrm>
            <a:off x="2548168" y="6142695"/>
            <a:ext cx="2368896" cy="646331"/>
          </a:xfrm>
          <a:prstGeom prst="rect">
            <a:avLst/>
          </a:prstGeom>
        </p:spPr>
        <p:txBody>
          <a:bodyPr wrap="square">
            <a:spAutoFit/>
          </a:bodyPr>
          <a:lstStyle/>
          <a:p>
            <a:r>
              <a:rPr lang="en-IN" dirty="0">
                <a:solidFill>
                  <a:schemeClr val="accent1"/>
                </a:solidFill>
                <a:latin typeface="Arial Black" panose="020B0A04020102020204" pitchFamily="34" charset="0"/>
              </a:rPr>
              <a:t>GREEN GENERATOR </a:t>
            </a:r>
            <a:endParaRPr lang="en-US" dirty="0">
              <a:solidFill>
                <a:schemeClr val="accent1"/>
              </a:solidFill>
            </a:endParaRPr>
          </a:p>
        </p:txBody>
      </p:sp>
      <p:sp>
        <p:nvSpPr>
          <p:cNvPr id="15" name="Rectangle 14">
            <a:extLst>
              <a:ext uri="{FF2B5EF4-FFF2-40B4-BE49-F238E27FC236}">
                <a16:creationId xmlns:a16="http://schemas.microsoft.com/office/drawing/2014/main" id="{6D9A974C-C2EA-4A74-8C5A-07FE41798FA1}"/>
              </a:ext>
            </a:extLst>
          </p:cNvPr>
          <p:cNvSpPr/>
          <p:nvPr/>
        </p:nvSpPr>
        <p:spPr>
          <a:xfrm>
            <a:off x="4135227" y="5798508"/>
            <a:ext cx="2780805" cy="646331"/>
          </a:xfrm>
          <a:prstGeom prst="rect">
            <a:avLst/>
          </a:prstGeom>
        </p:spPr>
        <p:txBody>
          <a:bodyPr wrap="square">
            <a:spAutoFit/>
          </a:bodyPr>
          <a:lstStyle/>
          <a:p>
            <a:r>
              <a:rPr lang="en-IN" dirty="0">
                <a:solidFill>
                  <a:schemeClr val="accent1"/>
                </a:solidFill>
                <a:latin typeface="Arial Black" panose="020B0A04020102020204" pitchFamily="34" charset="0"/>
              </a:rPr>
              <a:t>MAIN ELECTRICAL PANEL ROOM</a:t>
            </a:r>
            <a:r>
              <a:rPr lang="en-IN" dirty="0">
                <a:solidFill>
                  <a:schemeClr val="accent4">
                    <a:lumMod val="75000"/>
                  </a:schemeClr>
                </a:solidFill>
                <a:latin typeface="Arial Black" panose="020B0A04020102020204" pitchFamily="34" charset="0"/>
              </a:rPr>
              <a:t> </a:t>
            </a:r>
            <a:endParaRPr lang="en-US" dirty="0"/>
          </a:p>
        </p:txBody>
      </p:sp>
    </p:spTree>
    <p:extLst>
      <p:ext uri="{BB962C8B-B14F-4D97-AF65-F5344CB8AC3E}">
        <p14:creationId xmlns:p14="http://schemas.microsoft.com/office/powerpoint/2010/main" val="2630873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589" y="705003"/>
            <a:ext cx="4109764" cy="614659"/>
          </a:xfrm>
          <a:solidFill>
            <a:schemeClr val="accent2">
              <a:lumMod val="75000"/>
            </a:schemeClr>
          </a:solidFill>
        </p:spPr>
        <p:txBody>
          <a:bodyPr/>
          <a:lstStyle/>
          <a:p>
            <a:pPr algn="ctr"/>
            <a:r>
              <a:rPr lang="en-IN" dirty="0">
                <a:solidFill>
                  <a:schemeClr val="bg1"/>
                </a:solidFill>
                <a:latin typeface="Arial Black" panose="020B0A04020102020204" pitchFamily="34" charset="0"/>
              </a:rPr>
              <a:t>Zoological Park</a:t>
            </a:r>
            <a:endParaRPr lang="en-US" dirty="0">
              <a:solidFill>
                <a:schemeClr val="bg1"/>
              </a:solidFill>
            </a:endParaRPr>
          </a:p>
        </p:txBody>
      </p:sp>
      <p:pic>
        <p:nvPicPr>
          <p:cNvPr id="10" name="Picture Placeholder 9" descr="duck.jpg"/>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4137930" y="1562999"/>
            <a:ext cx="4663169" cy="4467911"/>
          </a:xfrm>
        </p:spPr>
      </p:pic>
      <p:sp>
        <p:nvSpPr>
          <p:cNvPr id="8" name="Rectangle 7"/>
          <p:cNvSpPr/>
          <p:nvPr/>
        </p:nvSpPr>
        <p:spPr>
          <a:xfrm>
            <a:off x="0" y="1"/>
            <a:ext cx="9143999" cy="461665"/>
          </a:xfrm>
          <a:prstGeom prst="rect">
            <a:avLst/>
          </a:prstGeom>
          <a:solidFill>
            <a:schemeClr val="accent2">
              <a:lumMod val="75000"/>
            </a:schemeClr>
          </a:solidFill>
        </p:spPr>
        <p:txBody>
          <a:bodyPr wrap="square">
            <a:spAutoFit/>
          </a:bodyPr>
          <a:lstStyle/>
          <a:p>
            <a:pPr algn="ctr"/>
            <a:r>
              <a:rPr lang="en-IN" sz="2400" dirty="0">
                <a:solidFill>
                  <a:schemeClr val="bg1"/>
                </a:solidFill>
                <a:latin typeface="Arial Black" panose="020B0A04020102020204" pitchFamily="34" charset="0"/>
              </a:rPr>
              <a:t>Promoting Green Initiatives at MMC Campus</a:t>
            </a:r>
            <a:endParaRPr lang="en-US" sz="2400" dirty="0">
              <a:solidFill>
                <a:schemeClr val="bg1"/>
              </a:solidFill>
            </a:endParaRPr>
          </a:p>
        </p:txBody>
      </p:sp>
      <p:pic>
        <p:nvPicPr>
          <p:cNvPr id="9222" name="Picture 6" descr="C:\Users\Admin\Desktop\CHAMBER PPT\MMC Development Pic for NAAC\IMG-20190226-WA0137.jpg"/>
          <p:cNvPicPr>
            <a:picLocks noGrp="1" noChangeAspect="1" noChangeArrowheads="1"/>
          </p:cNvPicPr>
          <p:nvPr>
            <p:ph type="pic" idx="13"/>
          </p:nvPr>
        </p:nvPicPr>
        <p:blipFill>
          <a:blip r:embed="rId3" cstate="email">
            <a:extLst>
              <a:ext uri="{28A0092B-C50C-407E-A947-70E740481C1C}">
                <a14:useLocalDpi xmlns:a14="http://schemas.microsoft.com/office/drawing/2010/main"/>
              </a:ext>
            </a:extLst>
          </a:blip>
          <a:srcRect/>
          <a:stretch>
            <a:fillRect/>
          </a:stretch>
        </p:blipFill>
        <p:spPr bwMode="auto">
          <a:xfrm>
            <a:off x="537148" y="1563000"/>
            <a:ext cx="3387152" cy="4467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056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022" y="2108902"/>
            <a:ext cx="2571751" cy="699848"/>
          </a:xfrm>
          <a:solidFill>
            <a:srgbClr val="92D050"/>
          </a:solidFill>
        </p:spPr>
        <p:txBody>
          <a:bodyPr/>
          <a:lstStyle/>
          <a:p>
            <a:r>
              <a:rPr lang="en-IN" dirty="0">
                <a:solidFill>
                  <a:srgbClr val="FFFF00"/>
                </a:solidFill>
                <a:latin typeface="Arial Black" panose="020B0A04020102020204" pitchFamily="34" charset="0"/>
              </a:rPr>
              <a:t> Aquarium</a:t>
            </a:r>
            <a:endParaRPr lang="en-US" dirty="0">
              <a:solidFill>
                <a:srgbClr val="FFFF00"/>
              </a:solidFill>
            </a:endParaRPr>
          </a:p>
        </p:txBody>
      </p:sp>
      <p:pic>
        <p:nvPicPr>
          <p:cNvPr id="10243" name="Picture 3" descr="C:\Users\Admin\Desktop\CHAMBER PPT\MMC Development Pic for NAAC\IMG-20190226-WA0080.jpg"/>
          <p:cNvPicPr>
            <a:picLocks noGrp="1" noChangeAspect="1" noChangeArrowheads="1"/>
          </p:cNvPicPr>
          <p:nvPr>
            <p:ph type="pic" idx="13"/>
          </p:nvPr>
        </p:nvPicPr>
        <p:blipFill>
          <a:blip r:embed="rId2" cstate="email">
            <a:extLst>
              <a:ext uri="{28A0092B-C50C-407E-A947-70E740481C1C}">
                <a14:useLocalDpi xmlns:a14="http://schemas.microsoft.com/office/drawing/2010/main"/>
              </a:ext>
            </a:extLst>
          </a:blip>
          <a:srcRect/>
          <a:stretch>
            <a:fillRect/>
          </a:stretch>
        </p:blipFill>
        <p:spPr bwMode="auto">
          <a:xfrm>
            <a:off x="6272582" y="1200797"/>
            <a:ext cx="2757319" cy="255143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a:extLst>
              <a:ext uri="{FF2B5EF4-FFF2-40B4-BE49-F238E27FC236}">
                <a16:creationId xmlns:a16="http://schemas.microsoft.com/office/drawing/2014/main" id="{67E53306-3B55-4FDB-A2E3-B9740CC143A4}"/>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a:off x="114098" y="793766"/>
            <a:ext cx="3771900" cy="5974080"/>
          </a:xfrm>
        </p:spPr>
      </p:pic>
      <p:sp>
        <p:nvSpPr>
          <p:cNvPr id="10" name="Rectangle 9"/>
          <p:cNvSpPr/>
          <p:nvPr/>
        </p:nvSpPr>
        <p:spPr>
          <a:xfrm>
            <a:off x="114098" y="55429"/>
            <a:ext cx="8915803" cy="523220"/>
          </a:xfrm>
          <a:prstGeom prst="rect">
            <a:avLst/>
          </a:prstGeom>
          <a:solidFill>
            <a:schemeClr val="accent2">
              <a:lumMod val="75000"/>
            </a:schemeClr>
          </a:solidFill>
        </p:spPr>
        <p:txBody>
          <a:bodyPr wrap="square">
            <a:spAutoFit/>
          </a:bodyPr>
          <a:lstStyle/>
          <a:p>
            <a:r>
              <a:rPr lang="en-IN" sz="2800" dirty="0">
                <a:solidFill>
                  <a:schemeClr val="bg1"/>
                </a:solidFill>
                <a:latin typeface="Arial Black" panose="020B0A04020102020204" pitchFamily="34" charset="0"/>
              </a:rPr>
              <a:t>Promoting Green Initiatives At MMC Campus</a:t>
            </a:r>
            <a:endParaRPr lang="en-US" sz="2800" dirty="0">
              <a:solidFill>
                <a:schemeClr val="bg1"/>
              </a:solidFill>
            </a:endParaRPr>
          </a:p>
        </p:txBody>
      </p:sp>
      <p:pic>
        <p:nvPicPr>
          <p:cNvPr id="10242" name="Picture 2" descr="C:\Users\Admin\Desktop\CHAMBER PPT\MMC Development Pic for NAAC\IMG-20190226-WA0079.jpg"/>
          <p:cNvPicPr>
            <a:picLocks noGrp="1" noChangeAspect="1" noChangeArrowheads="1"/>
          </p:cNvPicPr>
          <p:nvPr>
            <p:ph type="pic" idx="14"/>
          </p:nvPr>
        </p:nvPicPr>
        <p:blipFill>
          <a:blip r:embed="rId4" cstate="email">
            <a:extLst>
              <a:ext uri="{28A0092B-C50C-407E-A947-70E740481C1C}">
                <a14:useLocalDpi xmlns:a14="http://schemas.microsoft.com/office/drawing/2010/main"/>
              </a:ext>
            </a:extLst>
          </a:blip>
          <a:srcRect/>
          <a:stretch>
            <a:fillRect/>
          </a:stretch>
        </p:blipFill>
        <p:spPr bwMode="auto">
          <a:xfrm>
            <a:off x="3780022" y="2846444"/>
            <a:ext cx="3892534" cy="3892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326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BF3864-5491-4A64-8FD3-73A0D2EC6EE2}"/>
              </a:ext>
            </a:extLst>
          </p:cNvPr>
          <p:cNvSpPr>
            <a:spLocks noGrp="1"/>
          </p:cNvSpPr>
          <p:nvPr>
            <p:ph type="title" idx="4294967295"/>
          </p:nvPr>
        </p:nvSpPr>
        <p:spPr>
          <a:xfrm>
            <a:off x="0" y="0"/>
            <a:ext cx="9144000" cy="466979"/>
          </a:xfrm>
          <a:solidFill>
            <a:schemeClr val="accent2">
              <a:lumMod val="75000"/>
            </a:schemeClr>
          </a:solidFill>
        </p:spPr>
        <p:txBody>
          <a:bodyPr>
            <a:noAutofit/>
          </a:bodyPr>
          <a:lstStyle/>
          <a:p>
            <a:pPr algn="ctr"/>
            <a:r>
              <a:rPr lang="en-US" sz="3700" b="1" i="1" dirty="0">
                <a:solidFill>
                  <a:schemeClr val="bg1"/>
                </a:solidFill>
                <a:latin typeface="Segoe UI Black" panose="020B0A02040204020203" pitchFamily="34" charset="0"/>
                <a:ea typeface="Segoe UI Black" panose="020B0A02040204020203" pitchFamily="34" charset="0"/>
              </a:rPr>
              <a:t>VISION</a:t>
            </a:r>
          </a:p>
        </p:txBody>
      </p:sp>
      <p:sp>
        <p:nvSpPr>
          <p:cNvPr id="18" name="Text Placeholder 14">
            <a:extLst>
              <a:ext uri="{FF2B5EF4-FFF2-40B4-BE49-F238E27FC236}">
                <a16:creationId xmlns:a16="http://schemas.microsoft.com/office/drawing/2014/main" id="{746D3BBB-6CF6-48E9-A167-0EB926B60BCC}"/>
              </a:ext>
            </a:extLst>
          </p:cNvPr>
          <p:cNvSpPr>
            <a:spLocks noGrp="1"/>
          </p:cNvSpPr>
          <p:nvPr>
            <p:ph type="body" idx="4294967295"/>
          </p:nvPr>
        </p:nvSpPr>
        <p:spPr>
          <a:xfrm>
            <a:off x="76199" y="1295274"/>
            <a:ext cx="8868809" cy="3187858"/>
          </a:xfrm>
        </p:spPr>
        <p:txBody>
          <a:bodyPr>
            <a:noAutofit/>
          </a:bodyPr>
          <a:lstStyle/>
          <a:p>
            <a:pPr marL="342900" indent="-342900" algn="just" defTabSz="457200">
              <a:lnSpc>
                <a:spcPct val="100000"/>
              </a:lnSpc>
              <a:spcBef>
                <a:spcPts val="0"/>
              </a:spcBef>
              <a:spcAft>
                <a:spcPts val="600"/>
              </a:spcAft>
              <a:buClrTx/>
              <a:buFont typeface="Wingdings" pitchFamily="2" charset="2"/>
              <a:buChar char="Ø"/>
              <a:defRPr/>
            </a:pPr>
            <a:r>
              <a:rPr lang="en-US" sz="2200" b="1" i="1" dirty="0">
                <a:solidFill>
                  <a:prstClr val="black"/>
                </a:solidFill>
                <a:latin typeface="Times" panose="02020603060405020304" pitchFamily="18" charset="0"/>
                <a:cs typeface="Arial" panose="020B0604020202020204" pitchFamily="34" charset="0"/>
              </a:rPr>
              <a:t>To be leader in the field of education by providing innovative learning, environment and  women empowerment with traditional values to bring qualitative change in the society</a:t>
            </a:r>
          </a:p>
          <a:p>
            <a:pPr marL="342900" indent="-342900" algn="just" defTabSz="457200">
              <a:lnSpc>
                <a:spcPct val="100000"/>
              </a:lnSpc>
              <a:spcBef>
                <a:spcPts val="0"/>
              </a:spcBef>
              <a:spcAft>
                <a:spcPts val="600"/>
              </a:spcAft>
              <a:buClrTx/>
              <a:buFont typeface="Wingdings" pitchFamily="2" charset="2"/>
              <a:buChar char="Ø"/>
              <a:defRPr/>
            </a:pPr>
            <a:r>
              <a:rPr lang="en-US" sz="2200" b="1" i="1" dirty="0">
                <a:solidFill>
                  <a:prstClr val="black"/>
                </a:solidFill>
                <a:latin typeface="Times" panose="02020603060405020304" pitchFamily="18" charset="0"/>
                <a:cs typeface="Arial" panose="020B0604020202020204" pitchFamily="34" charset="0"/>
              </a:rPr>
              <a:t>To give direction to students to accomplish self-learning with Indian values , openness and creativity to sustain themselves in the changing societal and economic environment</a:t>
            </a:r>
          </a:p>
          <a:p>
            <a:pPr marL="342900" indent="-342900" algn="just" defTabSz="457200">
              <a:lnSpc>
                <a:spcPct val="100000"/>
              </a:lnSpc>
              <a:spcBef>
                <a:spcPts val="0"/>
              </a:spcBef>
              <a:spcAft>
                <a:spcPts val="600"/>
              </a:spcAft>
              <a:buClrTx/>
              <a:buFont typeface="Wingdings" pitchFamily="2" charset="2"/>
              <a:buChar char="Ø"/>
              <a:defRPr/>
            </a:pPr>
            <a:r>
              <a:rPr lang="en-US" sz="2200" b="1" i="1" dirty="0">
                <a:solidFill>
                  <a:prstClr val="black"/>
                </a:solidFill>
                <a:latin typeface="Times" panose="02020603060405020304" pitchFamily="18" charset="0"/>
                <a:cs typeface="Arial" panose="020B0604020202020204" pitchFamily="34" charset="0"/>
              </a:rPr>
              <a:t>On the banks of Holy Ganga, the College provides perennial flowing environment of self-learning, to become flexible to meet the women centric challenges by inculcating innovative educational methods</a:t>
            </a:r>
          </a:p>
          <a:p>
            <a:pPr marL="342900" indent="-342900" algn="just" defTabSz="457200">
              <a:lnSpc>
                <a:spcPct val="100000"/>
              </a:lnSpc>
              <a:spcBef>
                <a:spcPts val="0"/>
              </a:spcBef>
              <a:spcAft>
                <a:spcPts val="600"/>
              </a:spcAft>
              <a:buClrTx/>
              <a:buFont typeface="Wingdings" pitchFamily="2" charset="2"/>
              <a:buChar char="Ø"/>
              <a:defRPr/>
            </a:pPr>
            <a:r>
              <a:rPr lang="en-US" sz="2200" b="1" i="1" dirty="0">
                <a:solidFill>
                  <a:prstClr val="black"/>
                </a:solidFill>
                <a:latin typeface="Times" panose="02020603060405020304" pitchFamily="18" charset="0"/>
                <a:cs typeface="Arial" panose="020B0604020202020204" pitchFamily="34" charset="0"/>
              </a:rPr>
              <a:t>Empowering girl students with knowledge and skill to enable them to cope up and compete with demands of modern age .To develop leaders with new ideas and capacity to make difference in themselves and society by upholding values of respect and humanism</a:t>
            </a:r>
          </a:p>
          <a:p>
            <a:pPr marL="342900" indent="-342900" algn="just" defTabSz="457200">
              <a:lnSpc>
                <a:spcPct val="100000"/>
              </a:lnSpc>
              <a:spcBef>
                <a:spcPts val="0"/>
              </a:spcBef>
              <a:spcAft>
                <a:spcPts val="600"/>
              </a:spcAft>
              <a:buClrTx/>
              <a:buFont typeface="Wingdings" pitchFamily="2" charset="2"/>
              <a:buChar char="Ø"/>
              <a:defRPr/>
            </a:pPr>
            <a:r>
              <a:rPr lang="en-US" sz="2200" b="1" i="1" dirty="0">
                <a:solidFill>
                  <a:prstClr val="black"/>
                </a:solidFill>
                <a:latin typeface="Times" panose="02020603060405020304" pitchFamily="18" charset="0"/>
                <a:cs typeface="Arial" panose="020B0604020202020204" pitchFamily="34" charset="0"/>
              </a:rPr>
              <a:t>To be the Centre of excellence in education, skill development and lifelong learning</a:t>
            </a:r>
            <a:endParaRPr lang="en-US" sz="2200" i="1" dirty="0">
              <a:latin typeface="Times" panose="02020603060405020304" pitchFamily="18" charset="0"/>
              <a:cs typeface="Arial" panose="020B0604020202020204" pitchFamily="34" charset="0"/>
            </a:endParaRPr>
          </a:p>
        </p:txBody>
      </p:sp>
      <p:pic>
        <p:nvPicPr>
          <p:cNvPr id="5" name="Picture 4" descr="A picture containing food&#10;&#10;Description automatically generated">
            <a:extLst>
              <a:ext uri="{FF2B5EF4-FFF2-40B4-BE49-F238E27FC236}">
                <a16:creationId xmlns:a16="http://schemas.microsoft.com/office/drawing/2014/main" id="{83A95A18-6324-4147-A126-4FD8AD53D7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p:spPr>
      </p:pic>
    </p:spTree>
    <p:extLst>
      <p:ext uri="{BB962C8B-B14F-4D97-AF65-F5344CB8AC3E}">
        <p14:creationId xmlns:p14="http://schemas.microsoft.com/office/powerpoint/2010/main" val="2288327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700"/>
            <a:ext cx="9144000" cy="414934"/>
          </a:xfrm>
          <a:solidFill>
            <a:schemeClr val="accent2">
              <a:lumMod val="75000"/>
            </a:schemeClr>
          </a:solidFill>
        </p:spPr>
        <p:txBody>
          <a:bodyPr>
            <a:normAutofit fontScale="90000"/>
          </a:bodyPr>
          <a:lstStyle/>
          <a:p>
            <a:pPr algn="ctr"/>
            <a:r>
              <a:rPr lang="en-IN" dirty="0">
                <a:solidFill>
                  <a:schemeClr val="bg1"/>
                </a:solidFill>
                <a:latin typeface="Arial Black" panose="020B0A04020102020204" pitchFamily="34" charset="0"/>
              </a:rPr>
              <a:t>SPORTS</a:t>
            </a:r>
            <a:endParaRPr lang="en-US" dirty="0">
              <a:solidFill>
                <a:schemeClr val="bg1"/>
              </a:solidFill>
            </a:endParaRPr>
          </a:p>
        </p:txBody>
      </p:sp>
      <p:sp>
        <p:nvSpPr>
          <p:cNvPr id="19" name="Rectangle 18">
            <a:extLst>
              <a:ext uri="{FF2B5EF4-FFF2-40B4-BE49-F238E27FC236}">
                <a16:creationId xmlns:a16="http://schemas.microsoft.com/office/drawing/2014/main" id="{ADB120A6-93BF-444D-A1B8-4B0A55A0B2FE}"/>
              </a:ext>
            </a:extLst>
          </p:cNvPr>
          <p:cNvSpPr/>
          <p:nvPr/>
        </p:nvSpPr>
        <p:spPr>
          <a:xfrm>
            <a:off x="26319" y="765172"/>
            <a:ext cx="5286461" cy="584775"/>
          </a:xfrm>
          <a:prstGeom prst="rect">
            <a:avLst/>
          </a:prstGeom>
          <a:solidFill>
            <a:srgbClr val="2EA23C"/>
          </a:solidFill>
        </p:spPr>
        <p:txBody>
          <a:bodyPr wrap="square">
            <a:spAutoFit/>
          </a:bodyPr>
          <a:lstStyle/>
          <a:p>
            <a:r>
              <a:rPr lang="en-IN" sz="3200" dirty="0">
                <a:solidFill>
                  <a:srgbClr val="FFFF00"/>
                </a:solidFill>
                <a:latin typeface="Arial Black" panose="020B0A04020102020204" pitchFamily="34" charset="0"/>
              </a:rPr>
              <a:t>Indoor Sports Complex</a:t>
            </a:r>
            <a:endParaRPr lang="en-US" sz="3200" dirty="0">
              <a:solidFill>
                <a:srgbClr val="FFFF00"/>
              </a:solidFill>
            </a:endParaRPr>
          </a:p>
        </p:txBody>
      </p:sp>
      <p:pic>
        <p:nvPicPr>
          <p:cNvPr id="8" name="Picture 7">
            <a:extLst>
              <a:ext uri="{FF2B5EF4-FFF2-40B4-BE49-F238E27FC236}">
                <a16:creationId xmlns:a16="http://schemas.microsoft.com/office/drawing/2014/main" id="{94302E55-B00B-415A-A677-604DC58025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531" y="1289875"/>
            <a:ext cx="5793333" cy="3258750"/>
          </a:xfrm>
          <a:prstGeom prst="rect">
            <a:avLst/>
          </a:prstGeom>
        </p:spPr>
      </p:pic>
      <p:pic>
        <p:nvPicPr>
          <p:cNvPr id="14" name="Picture Placeholder 13">
            <a:extLst>
              <a:ext uri="{FF2B5EF4-FFF2-40B4-BE49-F238E27FC236}">
                <a16:creationId xmlns:a16="http://schemas.microsoft.com/office/drawing/2014/main" id="{4ACCEC4C-5F26-450E-B6CF-C5399446E5FE}"/>
              </a:ext>
            </a:extLst>
          </p:cNvPr>
          <p:cNvPicPr>
            <a:picLocks noGrp="1" noChangeAspect="1"/>
          </p:cNvPicPr>
          <p:nvPr>
            <p:ph type="pic" idx="13"/>
          </p:nvPr>
        </p:nvPicPr>
        <p:blipFill>
          <a:blip r:embed="rId3" cstate="email">
            <a:extLst>
              <a:ext uri="{28A0092B-C50C-407E-A947-70E740481C1C}">
                <a14:useLocalDpi xmlns:a14="http://schemas.microsoft.com/office/drawing/2010/main"/>
              </a:ext>
            </a:extLst>
          </a:blip>
          <a:srcRect/>
          <a:stretch>
            <a:fillRect/>
          </a:stretch>
        </p:blipFill>
        <p:spPr>
          <a:xfrm>
            <a:off x="4243222" y="3224464"/>
            <a:ext cx="4702247" cy="3151902"/>
          </a:xfrm>
        </p:spPr>
      </p:pic>
      <p:sp>
        <p:nvSpPr>
          <p:cNvPr id="9" name="Rectangle 8">
            <a:extLst>
              <a:ext uri="{FF2B5EF4-FFF2-40B4-BE49-F238E27FC236}">
                <a16:creationId xmlns:a16="http://schemas.microsoft.com/office/drawing/2014/main" id="{829DA3F1-DDCA-4C72-9EDB-EDDFB1860FC3}"/>
              </a:ext>
            </a:extLst>
          </p:cNvPr>
          <p:cNvSpPr/>
          <p:nvPr/>
        </p:nvSpPr>
        <p:spPr>
          <a:xfrm>
            <a:off x="1614878" y="6361043"/>
            <a:ext cx="6680983" cy="584775"/>
          </a:xfrm>
          <a:prstGeom prst="rect">
            <a:avLst/>
          </a:prstGeom>
          <a:solidFill>
            <a:schemeClr val="accent2">
              <a:lumMod val="75000"/>
            </a:schemeClr>
          </a:solidFill>
        </p:spPr>
        <p:txBody>
          <a:bodyPr wrap="square">
            <a:spAutoFit/>
          </a:bodyPr>
          <a:lstStyle/>
          <a:p>
            <a:r>
              <a:rPr lang="en-IN" sz="3200" dirty="0">
                <a:solidFill>
                  <a:srgbClr val="FFFF00"/>
                </a:solidFill>
                <a:latin typeface="Arial Black" panose="020B0A04020102020204" pitchFamily="34" charset="0"/>
              </a:rPr>
              <a:t>Sports Ground with </a:t>
            </a:r>
            <a:r>
              <a:rPr lang="en-IN" sz="3200" dirty="0" err="1">
                <a:solidFill>
                  <a:srgbClr val="FFFF00"/>
                </a:solidFill>
                <a:latin typeface="Arial Black" panose="020B0A04020102020204" pitchFamily="34" charset="0"/>
              </a:rPr>
              <a:t>Pavellian</a:t>
            </a:r>
            <a:endParaRPr lang="en-US" sz="3200" dirty="0">
              <a:solidFill>
                <a:srgbClr val="FFFF00"/>
              </a:solidFill>
            </a:endParaRPr>
          </a:p>
        </p:txBody>
      </p:sp>
    </p:spTree>
    <p:extLst>
      <p:ext uri="{BB962C8B-B14F-4D97-AF65-F5344CB8AC3E}">
        <p14:creationId xmlns:p14="http://schemas.microsoft.com/office/powerpoint/2010/main" val="1714120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0DBA14-5C93-4924-9149-4C61712427B2}"/>
              </a:ext>
            </a:extLst>
          </p:cNvPr>
          <p:cNvSpPr>
            <a:spLocks noGrp="1"/>
          </p:cNvSpPr>
          <p:nvPr>
            <p:ph type="title"/>
          </p:nvPr>
        </p:nvSpPr>
        <p:spPr>
          <a:xfrm>
            <a:off x="0" y="0"/>
            <a:ext cx="9144000" cy="620393"/>
          </a:xfrm>
          <a:solidFill>
            <a:schemeClr val="accent2">
              <a:lumMod val="75000"/>
            </a:schemeClr>
          </a:solidFill>
        </p:spPr>
        <p:txBody>
          <a:bodyPr>
            <a:normAutofit/>
          </a:bodyPr>
          <a:lstStyle/>
          <a:p>
            <a:pPr algn="ctr"/>
            <a:r>
              <a:rPr lang="en-IN" sz="3600" dirty="0">
                <a:solidFill>
                  <a:schemeClr val="bg1"/>
                </a:solidFill>
                <a:latin typeface="Arial Black" panose="020B0A04020102020204" pitchFamily="34" charset="0"/>
              </a:rPr>
              <a:t> Glimpse of Campus Hostels </a:t>
            </a:r>
          </a:p>
        </p:txBody>
      </p:sp>
      <p:pic>
        <p:nvPicPr>
          <p:cNvPr id="11" name="Picture 10">
            <a:extLst>
              <a:ext uri="{FF2B5EF4-FFF2-40B4-BE49-F238E27FC236}">
                <a16:creationId xmlns:a16="http://schemas.microsoft.com/office/drawing/2014/main" id="{D8D31837-804F-4534-BA20-9D5C087C4D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149932" y="3168058"/>
            <a:ext cx="4702315" cy="2645052"/>
          </a:xfrm>
          <a:prstGeom prst="rect">
            <a:avLst/>
          </a:prstGeom>
          <a:ln>
            <a:noFill/>
          </a:ln>
          <a:effectLst>
            <a:softEdge rad="112500"/>
          </a:effectLst>
        </p:spPr>
      </p:pic>
      <p:pic>
        <p:nvPicPr>
          <p:cNvPr id="13" name="Picture 12">
            <a:extLst>
              <a:ext uri="{FF2B5EF4-FFF2-40B4-BE49-F238E27FC236}">
                <a16:creationId xmlns:a16="http://schemas.microsoft.com/office/drawing/2014/main" id="{50C786F2-2B94-4D91-B8E1-3ED18B7697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9443" y="4415399"/>
            <a:ext cx="4247909" cy="2389449"/>
          </a:xfrm>
          <a:prstGeom prst="rect">
            <a:avLst/>
          </a:prstGeom>
          <a:ln>
            <a:noFill/>
          </a:ln>
          <a:effectLst>
            <a:softEdge rad="112500"/>
          </a:effectLst>
        </p:spPr>
      </p:pic>
      <p:pic>
        <p:nvPicPr>
          <p:cNvPr id="17" name="Picture 16">
            <a:extLst>
              <a:ext uri="{FF2B5EF4-FFF2-40B4-BE49-F238E27FC236}">
                <a16:creationId xmlns:a16="http://schemas.microsoft.com/office/drawing/2014/main" id="{2B93EAA9-0FC3-4F70-8709-53FFD37608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18819" y="1129979"/>
            <a:ext cx="3738034" cy="2102644"/>
          </a:xfrm>
          <a:prstGeom prst="rect">
            <a:avLst/>
          </a:prstGeom>
          <a:ln>
            <a:noFill/>
          </a:ln>
          <a:effectLst>
            <a:softEdge rad="112500"/>
          </a:effectLst>
        </p:spPr>
      </p:pic>
      <p:pic>
        <p:nvPicPr>
          <p:cNvPr id="9" name="Picture 8">
            <a:extLst>
              <a:ext uri="{FF2B5EF4-FFF2-40B4-BE49-F238E27FC236}">
                <a16:creationId xmlns:a16="http://schemas.microsoft.com/office/drawing/2014/main" id="{7F5F05A5-EBF9-475E-8547-7EEDFF807CC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94526" y="4324249"/>
            <a:ext cx="3269205" cy="2571750"/>
          </a:xfrm>
          <a:prstGeom prst="rect">
            <a:avLst/>
          </a:prstGeom>
          <a:ln>
            <a:noFill/>
          </a:ln>
          <a:effectLst>
            <a:softEdge rad="112500"/>
          </a:effectLst>
        </p:spPr>
      </p:pic>
      <p:pic>
        <p:nvPicPr>
          <p:cNvPr id="15" name="Picture 14">
            <a:extLst>
              <a:ext uri="{FF2B5EF4-FFF2-40B4-BE49-F238E27FC236}">
                <a16:creationId xmlns:a16="http://schemas.microsoft.com/office/drawing/2014/main" id="{C3EB79CF-E6F6-4C69-BD5B-06166DE576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68835" y="3232623"/>
            <a:ext cx="3269205" cy="1838928"/>
          </a:xfrm>
          <a:prstGeom prst="rect">
            <a:avLst/>
          </a:prstGeom>
          <a:ln>
            <a:noFill/>
          </a:ln>
          <a:effectLst>
            <a:softEdge rad="112500"/>
          </a:effectLst>
        </p:spPr>
      </p:pic>
      <p:pic>
        <p:nvPicPr>
          <p:cNvPr id="7" name="Picture 6">
            <a:extLst>
              <a:ext uri="{FF2B5EF4-FFF2-40B4-BE49-F238E27FC236}">
                <a16:creationId xmlns:a16="http://schemas.microsoft.com/office/drawing/2014/main" id="{68AD242F-8B5A-41CB-BD97-7C4D04F43FF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01225" y="1194902"/>
            <a:ext cx="5401237" cy="3038196"/>
          </a:xfrm>
          <a:prstGeom prst="rect">
            <a:avLst/>
          </a:prstGeom>
          <a:ln>
            <a:noFill/>
          </a:ln>
          <a:effectLst>
            <a:softEdge rad="112500"/>
          </a:effectLst>
        </p:spPr>
      </p:pic>
    </p:spTree>
    <p:extLst>
      <p:ext uri="{BB962C8B-B14F-4D97-AF65-F5344CB8AC3E}">
        <p14:creationId xmlns:p14="http://schemas.microsoft.com/office/powerpoint/2010/main" val="1457179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4095-8A92-4F1A-952C-166DECFC7481}"/>
              </a:ext>
            </a:extLst>
          </p:cNvPr>
          <p:cNvSpPr/>
          <p:nvPr/>
        </p:nvSpPr>
        <p:spPr>
          <a:xfrm>
            <a:off x="0" y="2453168"/>
            <a:ext cx="9144000" cy="1354217"/>
          </a:xfrm>
          <a:prstGeom prst="rect">
            <a:avLst/>
          </a:prstGeom>
          <a:solidFill>
            <a:schemeClr val="accent2">
              <a:lumMod val="75000"/>
            </a:schemeClr>
          </a:solidFill>
        </p:spPr>
        <p:txBody>
          <a:bodyPr wrap="square" lIns="91440" tIns="45720" rIns="91440" bIns="45720">
            <a:spAutoFit/>
          </a:bodyPr>
          <a:lstStyle/>
          <a:p>
            <a:pPr algn="ctr"/>
            <a:r>
              <a:rPr lang="en-US" sz="4100" b="1" i="1" dirty="0">
                <a:solidFill>
                  <a:schemeClr val="bg1"/>
                </a:solidFill>
                <a:latin typeface="Times" panose="02020603060405020304" pitchFamily="18" charset="0"/>
              </a:rPr>
              <a:t>Criterion-V</a:t>
            </a:r>
          </a:p>
          <a:p>
            <a:pPr algn="ctr"/>
            <a:r>
              <a:rPr lang="en-US" sz="4100" b="1" i="1" dirty="0">
                <a:solidFill>
                  <a:schemeClr val="bg1"/>
                </a:solidFill>
                <a:latin typeface="Times" panose="02020603060405020304" pitchFamily="18" charset="0"/>
              </a:rPr>
              <a:t>Student Support and Progression</a:t>
            </a:r>
          </a:p>
        </p:txBody>
      </p:sp>
    </p:spTree>
    <p:extLst>
      <p:ext uri="{BB962C8B-B14F-4D97-AF65-F5344CB8AC3E}">
        <p14:creationId xmlns:p14="http://schemas.microsoft.com/office/powerpoint/2010/main" val="1038083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056765E-D892-476D-8340-20A0086962FA}"/>
              </a:ext>
            </a:extLst>
          </p:cNvPr>
          <p:cNvPicPr>
            <a:picLocks noGrp="1" noChangeAspect="1"/>
          </p:cNvPicPr>
          <p:nvPr>
            <p:ph type="pic" idx="15"/>
          </p:nvPr>
        </p:nvPicPr>
        <p:blipFill>
          <a:blip r:embed="rId2" cstate="email">
            <a:extLst>
              <a:ext uri="{28A0092B-C50C-407E-A947-70E740481C1C}">
                <a14:useLocalDpi xmlns:a14="http://schemas.microsoft.com/office/drawing/2010/main"/>
              </a:ext>
            </a:extLst>
          </a:blip>
          <a:srcRect/>
          <a:stretch>
            <a:fillRect/>
          </a:stretch>
        </p:blipFill>
        <p:spPr>
          <a:xfrm rot="16200000">
            <a:off x="3455426" y="3104860"/>
            <a:ext cx="3042462" cy="4225412"/>
          </a:xfrm>
          <a:prstGeom prst="rect">
            <a:avLst/>
          </a:prstGeom>
        </p:spPr>
      </p:pic>
      <p:pic>
        <p:nvPicPr>
          <p:cNvPr id="4" name="Picture Placeholder 3">
            <a:extLst>
              <a:ext uri="{FF2B5EF4-FFF2-40B4-BE49-F238E27FC236}">
                <a16:creationId xmlns:a16="http://schemas.microsoft.com/office/drawing/2014/main" id="{04048E35-64E4-43B7-9799-C236F0DD5819}"/>
              </a:ext>
            </a:extLst>
          </p:cNvPr>
          <p:cNvPicPr>
            <a:picLocks noGrp="1" noChangeAspect="1"/>
          </p:cNvPicPr>
          <p:nvPr>
            <p:ph type="pic" idx="20"/>
          </p:nvPr>
        </p:nvPicPr>
        <p:blipFill>
          <a:blip r:embed="rId3" cstate="email">
            <a:extLst>
              <a:ext uri="{28A0092B-C50C-407E-A947-70E740481C1C}">
                <a14:useLocalDpi xmlns:a14="http://schemas.microsoft.com/office/drawing/2010/main"/>
              </a:ext>
            </a:extLst>
          </a:blip>
          <a:srcRect/>
          <a:stretch>
            <a:fillRect/>
          </a:stretch>
        </p:blipFill>
        <p:spPr>
          <a:xfrm>
            <a:off x="0" y="619027"/>
            <a:ext cx="2863949" cy="2945682"/>
          </a:xfrm>
        </p:spPr>
      </p:pic>
      <p:sp>
        <p:nvSpPr>
          <p:cNvPr id="15" name="Title 14">
            <a:extLst>
              <a:ext uri="{FF2B5EF4-FFF2-40B4-BE49-F238E27FC236}">
                <a16:creationId xmlns:a16="http://schemas.microsoft.com/office/drawing/2014/main" id="{E0ABF711-4378-462F-B77E-E89988F401A1}"/>
              </a:ext>
            </a:extLst>
          </p:cNvPr>
          <p:cNvSpPr>
            <a:spLocks noGrp="1"/>
          </p:cNvSpPr>
          <p:nvPr>
            <p:ph type="title"/>
          </p:nvPr>
        </p:nvSpPr>
        <p:spPr>
          <a:xfrm>
            <a:off x="0" y="-32719"/>
            <a:ext cx="9144000" cy="589310"/>
          </a:xfrm>
          <a:solidFill>
            <a:schemeClr val="accent2">
              <a:lumMod val="75000"/>
            </a:schemeClr>
          </a:solidFill>
        </p:spPr>
        <p:txBody>
          <a:bodyPr>
            <a:normAutofit/>
          </a:bodyPr>
          <a:lstStyle/>
          <a:p>
            <a:pPr algn="ctr"/>
            <a:r>
              <a:rPr lang="en-IN" sz="3000" dirty="0">
                <a:solidFill>
                  <a:schemeClr val="bg1"/>
                </a:solidFill>
                <a:latin typeface="Arial Black" panose="020B0A04020102020204" pitchFamily="34" charset="0"/>
              </a:rPr>
              <a:t>INCUBATION CENTRE AT MMC</a:t>
            </a:r>
            <a:endParaRPr lang="en-US" sz="3000" dirty="0">
              <a:solidFill>
                <a:schemeClr val="bg1"/>
              </a:solidFill>
            </a:endParaRPr>
          </a:p>
        </p:txBody>
      </p:sp>
      <p:sp>
        <p:nvSpPr>
          <p:cNvPr id="2" name="Slide Number Placeholder 1">
            <a:extLst>
              <a:ext uri="{FF2B5EF4-FFF2-40B4-BE49-F238E27FC236}">
                <a16:creationId xmlns:a16="http://schemas.microsoft.com/office/drawing/2014/main" id="{6F7F30B1-345E-4315-9446-F1300E86D063}"/>
              </a:ext>
            </a:extLst>
          </p:cNvPr>
          <p:cNvSpPr>
            <a:spLocks noGrp="1"/>
          </p:cNvSpPr>
          <p:nvPr>
            <p:ph type="sldNum" sz="quarter" idx="4"/>
          </p:nvPr>
        </p:nvSpPr>
        <p:spPr/>
        <p:txBody>
          <a:bodyPr/>
          <a:lstStyle/>
          <a:p>
            <a:fld id="{3D3C4EEC-F499-4A7F-B67B-5709763315B6}" type="slidenum">
              <a:rPr lang="en-US" smtClean="0"/>
              <a:pPr/>
              <a:t>73</a:t>
            </a:fld>
            <a:endParaRPr lang="en-US" dirty="0"/>
          </a:p>
        </p:txBody>
      </p:sp>
      <p:pic>
        <p:nvPicPr>
          <p:cNvPr id="6" name="Picture Placeholder 5">
            <a:extLst>
              <a:ext uri="{FF2B5EF4-FFF2-40B4-BE49-F238E27FC236}">
                <a16:creationId xmlns:a16="http://schemas.microsoft.com/office/drawing/2014/main" id="{71279C8B-FB06-47A8-B557-656E11FCD2A3}"/>
              </a:ext>
            </a:extLst>
          </p:cNvPr>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0" y="3630472"/>
            <a:ext cx="2821328" cy="3108325"/>
          </a:xfrm>
        </p:spPr>
      </p:pic>
      <p:pic>
        <p:nvPicPr>
          <p:cNvPr id="17" name="Picture Placeholder 16">
            <a:extLst>
              <a:ext uri="{FF2B5EF4-FFF2-40B4-BE49-F238E27FC236}">
                <a16:creationId xmlns:a16="http://schemas.microsoft.com/office/drawing/2014/main" id="{8535A9A3-7AD1-449E-A59E-462A87FB5291}"/>
              </a:ext>
            </a:extLst>
          </p:cNvPr>
          <p:cNvPicPr>
            <a:picLocks noGrp="1" noChangeAspect="1"/>
          </p:cNvPicPr>
          <p:nvPr>
            <p:ph type="pic" idx="22"/>
          </p:nvPr>
        </p:nvPicPr>
        <p:blipFill>
          <a:blip r:embed="rId5" cstate="email">
            <a:extLst>
              <a:ext uri="{28A0092B-C50C-407E-A947-70E740481C1C}">
                <a14:useLocalDpi xmlns:a14="http://schemas.microsoft.com/office/drawing/2010/main"/>
              </a:ext>
            </a:extLst>
          </a:blip>
          <a:srcRect/>
          <a:stretch>
            <a:fillRect/>
          </a:stretch>
        </p:blipFill>
        <p:spPr>
          <a:xfrm>
            <a:off x="2863950" y="663997"/>
            <a:ext cx="4014332" cy="3057740"/>
          </a:xfrm>
        </p:spPr>
      </p:pic>
      <p:pic>
        <p:nvPicPr>
          <p:cNvPr id="8" name="Picture Placeholder 7">
            <a:extLst>
              <a:ext uri="{FF2B5EF4-FFF2-40B4-BE49-F238E27FC236}">
                <a16:creationId xmlns:a16="http://schemas.microsoft.com/office/drawing/2014/main" id="{649CC500-9CF4-4719-949B-857626A2A53B}"/>
              </a:ext>
            </a:extLst>
          </p:cNvPr>
          <p:cNvPicPr>
            <a:picLocks noGrp="1" noChangeAspect="1"/>
          </p:cNvPicPr>
          <p:nvPr>
            <p:ph type="pic" idx="23"/>
          </p:nvPr>
        </p:nvPicPr>
        <p:blipFill>
          <a:blip r:embed="rId6" cstate="email">
            <a:extLst>
              <a:ext uri="{28A0092B-C50C-407E-A947-70E740481C1C}">
                <a14:useLocalDpi xmlns:a14="http://schemas.microsoft.com/office/drawing/2010/main"/>
              </a:ext>
            </a:extLst>
          </a:blip>
          <a:srcRect/>
          <a:stretch>
            <a:fillRect/>
          </a:stretch>
        </p:blipFill>
        <p:spPr>
          <a:xfrm>
            <a:off x="6800994" y="556591"/>
            <a:ext cx="2211976" cy="3042463"/>
          </a:xfrm>
        </p:spPr>
      </p:pic>
      <p:sp>
        <p:nvSpPr>
          <p:cNvPr id="9" name="Rectangle 8"/>
          <p:cNvSpPr/>
          <p:nvPr/>
        </p:nvSpPr>
        <p:spPr>
          <a:xfrm rot="16200000">
            <a:off x="-3605947" y="3244334"/>
            <a:ext cx="5254195" cy="369332"/>
          </a:xfrm>
          <a:prstGeom prst="rect">
            <a:avLst/>
          </a:prstGeom>
        </p:spPr>
        <p:txBody>
          <a:bodyPr wrap="none">
            <a:spAutoFit/>
          </a:bodyPr>
          <a:lstStyle/>
          <a:p>
            <a:r>
              <a:rPr lang="en-IN" dirty="0">
                <a:solidFill>
                  <a:schemeClr val="bg2">
                    <a:lumMod val="90000"/>
                  </a:schemeClr>
                </a:solidFill>
                <a:latin typeface="Arial Black" panose="020B0A04020102020204" pitchFamily="34" charset="0"/>
              </a:rPr>
              <a:t>Glimpses of Infrastructure Development</a:t>
            </a:r>
            <a:endParaRPr lang="en-US" dirty="0">
              <a:solidFill>
                <a:schemeClr val="bg2">
                  <a:lumMod val="90000"/>
                </a:schemeClr>
              </a:solidFill>
            </a:endParaRPr>
          </a:p>
        </p:txBody>
      </p:sp>
      <p:pic>
        <p:nvPicPr>
          <p:cNvPr id="11" name="Content Placeholder 7">
            <a:extLst>
              <a:ext uri="{FF2B5EF4-FFF2-40B4-BE49-F238E27FC236}">
                <a16:creationId xmlns:a16="http://schemas.microsoft.com/office/drawing/2014/main" id="{15F9C24A-B8B1-4877-99EC-E9EB09CD0A5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30788" y="3657600"/>
            <a:ext cx="2211976" cy="3081197"/>
          </a:xfrm>
          <a:prstGeom prst="rect">
            <a:avLst/>
          </a:prstGeom>
        </p:spPr>
      </p:pic>
    </p:spTree>
    <p:extLst>
      <p:ext uri="{BB962C8B-B14F-4D97-AF65-F5344CB8AC3E}">
        <p14:creationId xmlns:p14="http://schemas.microsoft.com/office/powerpoint/2010/main" val="2576774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219200"/>
            <a:ext cx="9144000"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6200" y="1330044"/>
            <a:ext cx="8915400" cy="646331"/>
          </a:xfrm>
          <a:prstGeom prst="rect">
            <a:avLst/>
          </a:prstGeom>
          <a:noFill/>
        </p:spPr>
        <p:txBody>
          <a:bodyPr wrap="square" lIns="91440" tIns="45720" rIns="91440" bIns="45720">
            <a:spAutoFit/>
          </a:bodyPr>
          <a:lstStyle/>
          <a:p>
            <a:pPr algn="ctr">
              <a:spcBef>
                <a:spcPct val="0"/>
              </a:spcBef>
              <a:defRPr/>
            </a:pPr>
            <a:r>
              <a:rPr lang="en-US" sz="3600" dirty="0">
                <a:solidFill>
                  <a:srgbClr val="7030A0"/>
                </a:solidFill>
                <a:latin typeface="Segoe UI Black" panose="020B0A02040204020203" pitchFamily="34" charset="0"/>
                <a:ea typeface="Segoe UI Black" panose="020B0A02040204020203" pitchFamily="34" charset="0"/>
              </a:rPr>
              <a:t>Details of Placement (Year wise)</a:t>
            </a:r>
            <a:r>
              <a:rPr lang="en-US" sz="3600" b="1" dirty="0">
                <a:ln w="900" cmpd="sng">
                  <a:solidFill>
                    <a:schemeClr val="accent1">
                      <a:satMod val="190000"/>
                      <a:alpha val="55000"/>
                    </a:schemeClr>
                  </a:solidFill>
                  <a:prstDash val="solid"/>
                </a:ln>
                <a:solidFill>
                  <a:srgbClr val="7030A0"/>
                </a:solidFill>
                <a:effectLst>
                  <a:innerShdw blurRad="101600" dist="76200" dir="5400000">
                    <a:schemeClr val="accent1">
                      <a:satMod val="190000"/>
                      <a:tint val="100000"/>
                      <a:alpha val="74000"/>
                    </a:schemeClr>
                  </a:innerShdw>
                </a:effectLst>
                <a:latin typeface="Segoe UI Black" panose="020B0A02040204020203" pitchFamily="34" charset="0"/>
                <a:ea typeface="Segoe UI Black" panose="020B0A02040204020203" pitchFamily="34" charset="0"/>
              </a:rPr>
              <a:t> </a:t>
            </a:r>
          </a:p>
        </p:txBody>
      </p:sp>
      <p:graphicFrame>
        <p:nvGraphicFramePr>
          <p:cNvPr id="9" name="Table 8"/>
          <p:cNvGraphicFramePr>
            <a:graphicFrameLocks noGrp="1"/>
          </p:cNvGraphicFramePr>
          <p:nvPr>
            <p:extLst>
              <p:ext uri="{D42A27DB-BD31-4B8C-83A1-F6EECF244321}">
                <p14:modId xmlns:p14="http://schemas.microsoft.com/office/powerpoint/2010/main" val="1950661529"/>
              </p:ext>
            </p:extLst>
          </p:nvPr>
        </p:nvGraphicFramePr>
        <p:xfrm>
          <a:off x="990600" y="2133600"/>
          <a:ext cx="7467600" cy="4343400"/>
        </p:xfrm>
        <a:graphic>
          <a:graphicData uri="http://schemas.openxmlformats.org/drawingml/2006/table">
            <a:tbl>
              <a:tblPr firstRow="1" bandRow="1">
                <a:tableStyleId>{5C22544A-7EE6-4342-B048-85BDC9FD1C3A}</a:tableStyleId>
              </a:tblPr>
              <a:tblGrid>
                <a:gridCol w="1393952">
                  <a:extLst>
                    <a:ext uri="{9D8B030D-6E8A-4147-A177-3AD203B41FA5}">
                      <a16:colId xmlns:a16="http://schemas.microsoft.com/office/drawing/2014/main" val="20000"/>
                    </a:ext>
                  </a:extLst>
                </a:gridCol>
                <a:gridCol w="2873248">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542925">
                <a:tc>
                  <a:txBody>
                    <a:bodyPr/>
                    <a:lstStyle/>
                    <a:p>
                      <a:pPr algn="ctr"/>
                      <a:r>
                        <a:rPr lang="en-US" dirty="0"/>
                        <a:t>Sl.</a:t>
                      </a:r>
                      <a:r>
                        <a:rPr lang="en-US" baseline="0" dirty="0"/>
                        <a:t> No.</a:t>
                      </a:r>
                      <a:endParaRPr lang="en-US" dirty="0"/>
                    </a:p>
                  </a:txBody>
                  <a:tcPr anchor="ctr"/>
                </a:tc>
                <a:tc>
                  <a:txBody>
                    <a:bodyPr/>
                    <a:lstStyle/>
                    <a:p>
                      <a:pPr algn="ctr"/>
                      <a:r>
                        <a:rPr lang="en-US" dirty="0"/>
                        <a:t>Year</a:t>
                      </a:r>
                    </a:p>
                  </a:txBody>
                  <a:tcPr anchor="ctr"/>
                </a:tc>
                <a:tc>
                  <a:txBody>
                    <a:bodyPr/>
                    <a:lstStyle/>
                    <a:p>
                      <a:pPr algn="ctr"/>
                      <a:r>
                        <a:rPr lang="en-US" dirty="0"/>
                        <a:t>No</a:t>
                      </a:r>
                      <a:r>
                        <a:rPr lang="en-US" baseline="0" dirty="0"/>
                        <a:t> of students selected</a:t>
                      </a:r>
                      <a:endParaRPr lang="en-US" dirty="0"/>
                    </a:p>
                  </a:txBody>
                  <a:tcPr anchor="ctr"/>
                </a:tc>
                <a:extLst>
                  <a:ext uri="{0D108BD9-81ED-4DB2-BD59-A6C34878D82A}">
                    <a16:rowId xmlns:a16="http://schemas.microsoft.com/office/drawing/2014/main" val="10000"/>
                  </a:ext>
                </a:extLst>
              </a:tr>
              <a:tr h="542925">
                <a:tc>
                  <a:txBody>
                    <a:bodyPr/>
                    <a:lstStyle/>
                    <a:p>
                      <a:pPr algn="ctr"/>
                      <a:r>
                        <a:rPr lang="en-US" sz="2000" b="1" dirty="0"/>
                        <a:t>1</a:t>
                      </a:r>
                    </a:p>
                  </a:txBody>
                  <a:tcPr anchor="ctr"/>
                </a:tc>
                <a:tc>
                  <a:txBody>
                    <a:bodyPr/>
                    <a:lstStyle/>
                    <a:p>
                      <a:pPr algn="ctr"/>
                      <a:r>
                        <a:rPr lang="en-US" sz="2000" b="1" dirty="0"/>
                        <a:t>2018-19</a:t>
                      </a:r>
                    </a:p>
                  </a:txBody>
                  <a:tcPr anchor="ctr"/>
                </a:tc>
                <a:tc>
                  <a:txBody>
                    <a:bodyPr/>
                    <a:lstStyle/>
                    <a:p>
                      <a:pPr algn="ctr"/>
                      <a:r>
                        <a:rPr lang="en-US" sz="2000" b="1" dirty="0"/>
                        <a:t>123</a:t>
                      </a:r>
                    </a:p>
                  </a:txBody>
                  <a:tcPr anchor="ctr"/>
                </a:tc>
                <a:extLst>
                  <a:ext uri="{0D108BD9-81ED-4DB2-BD59-A6C34878D82A}">
                    <a16:rowId xmlns:a16="http://schemas.microsoft.com/office/drawing/2014/main" val="10001"/>
                  </a:ext>
                </a:extLst>
              </a:tr>
              <a:tr h="542925">
                <a:tc>
                  <a:txBody>
                    <a:bodyPr/>
                    <a:lstStyle/>
                    <a:p>
                      <a:pPr algn="ctr"/>
                      <a:r>
                        <a:rPr lang="en-US" sz="2000" b="1" dirty="0"/>
                        <a:t>2</a:t>
                      </a:r>
                    </a:p>
                  </a:txBody>
                  <a:tcPr anchor="ctr"/>
                </a:tc>
                <a:tc>
                  <a:txBody>
                    <a:bodyPr/>
                    <a:lstStyle/>
                    <a:p>
                      <a:pPr algn="ctr"/>
                      <a:r>
                        <a:rPr lang="en-US" sz="2000" b="1" dirty="0"/>
                        <a:t>2017-18</a:t>
                      </a:r>
                    </a:p>
                  </a:txBody>
                  <a:tcPr anchor="ctr"/>
                </a:tc>
                <a:tc>
                  <a:txBody>
                    <a:bodyPr/>
                    <a:lstStyle/>
                    <a:p>
                      <a:pPr algn="ctr"/>
                      <a:r>
                        <a:rPr lang="en-US" sz="2000" b="1" dirty="0"/>
                        <a:t>78</a:t>
                      </a:r>
                    </a:p>
                  </a:txBody>
                  <a:tcPr anchor="ctr"/>
                </a:tc>
                <a:extLst>
                  <a:ext uri="{0D108BD9-81ED-4DB2-BD59-A6C34878D82A}">
                    <a16:rowId xmlns:a16="http://schemas.microsoft.com/office/drawing/2014/main" val="10002"/>
                  </a:ext>
                </a:extLst>
              </a:tr>
              <a:tr h="542925">
                <a:tc>
                  <a:txBody>
                    <a:bodyPr/>
                    <a:lstStyle/>
                    <a:p>
                      <a:pPr algn="ctr"/>
                      <a:r>
                        <a:rPr lang="en-US" sz="2000" b="1" dirty="0"/>
                        <a:t>3</a:t>
                      </a:r>
                    </a:p>
                  </a:txBody>
                  <a:tcPr anchor="ctr"/>
                </a:tc>
                <a:tc>
                  <a:txBody>
                    <a:bodyPr/>
                    <a:lstStyle/>
                    <a:p>
                      <a:pPr algn="ctr"/>
                      <a:r>
                        <a:rPr lang="en-US" sz="2000" b="1" dirty="0"/>
                        <a:t>2016-17</a:t>
                      </a:r>
                    </a:p>
                  </a:txBody>
                  <a:tcPr anchor="ctr"/>
                </a:tc>
                <a:tc>
                  <a:txBody>
                    <a:bodyPr/>
                    <a:lstStyle/>
                    <a:p>
                      <a:pPr algn="ctr"/>
                      <a:r>
                        <a:rPr lang="en-US" sz="2000" b="1" dirty="0"/>
                        <a:t>92</a:t>
                      </a:r>
                    </a:p>
                  </a:txBody>
                  <a:tcPr anchor="ctr"/>
                </a:tc>
                <a:extLst>
                  <a:ext uri="{0D108BD9-81ED-4DB2-BD59-A6C34878D82A}">
                    <a16:rowId xmlns:a16="http://schemas.microsoft.com/office/drawing/2014/main" val="10003"/>
                  </a:ext>
                </a:extLst>
              </a:tr>
              <a:tr h="542925">
                <a:tc>
                  <a:txBody>
                    <a:bodyPr/>
                    <a:lstStyle/>
                    <a:p>
                      <a:pPr algn="ctr"/>
                      <a:r>
                        <a:rPr lang="en-US" sz="2000" b="1" dirty="0"/>
                        <a:t>4</a:t>
                      </a:r>
                    </a:p>
                  </a:txBody>
                  <a:tcPr anchor="ctr"/>
                </a:tc>
                <a:tc>
                  <a:txBody>
                    <a:bodyPr/>
                    <a:lstStyle/>
                    <a:p>
                      <a:pPr algn="ctr"/>
                      <a:r>
                        <a:rPr lang="en-US" sz="2000" b="1" dirty="0"/>
                        <a:t>2015-16</a:t>
                      </a:r>
                    </a:p>
                  </a:txBody>
                  <a:tcPr anchor="ctr"/>
                </a:tc>
                <a:tc>
                  <a:txBody>
                    <a:bodyPr/>
                    <a:lstStyle/>
                    <a:p>
                      <a:pPr algn="ctr"/>
                      <a:r>
                        <a:rPr lang="en-US" sz="2000" b="1" dirty="0"/>
                        <a:t>88</a:t>
                      </a:r>
                    </a:p>
                  </a:txBody>
                  <a:tcPr anchor="ctr"/>
                </a:tc>
                <a:extLst>
                  <a:ext uri="{0D108BD9-81ED-4DB2-BD59-A6C34878D82A}">
                    <a16:rowId xmlns:a16="http://schemas.microsoft.com/office/drawing/2014/main" val="10004"/>
                  </a:ext>
                </a:extLst>
              </a:tr>
              <a:tr h="542925">
                <a:tc>
                  <a:txBody>
                    <a:bodyPr/>
                    <a:lstStyle/>
                    <a:p>
                      <a:pPr algn="ctr"/>
                      <a:r>
                        <a:rPr lang="en-US" sz="2000" b="1" dirty="0"/>
                        <a:t>5</a:t>
                      </a:r>
                    </a:p>
                  </a:txBody>
                  <a:tcPr anchor="ctr"/>
                </a:tc>
                <a:tc>
                  <a:txBody>
                    <a:bodyPr/>
                    <a:lstStyle/>
                    <a:p>
                      <a:pPr algn="ctr"/>
                      <a:r>
                        <a:rPr lang="en-US" sz="2000" b="1" dirty="0"/>
                        <a:t>2014-15</a:t>
                      </a:r>
                    </a:p>
                  </a:txBody>
                  <a:tcPr anchor="ctr"/>
                </a:tc>
                <a:tc>
                  <a:txBody>
                    <a:bodyPr/>
                    <a:lstStyle/>
                    <a:p>
                      <a:pPr algn="ctr"/>
                      <a:r>
                        <a:rPr lang="en-US" sz="2000" b="1" dirty="0"/>
                        <a:t>406</a:t>
                      </a:r>
                    </a:p>
                  </a:txBody>
                  <a:tcPr anchor="ctr"/>
                </a:tc>
                <a:extLst>
                  <a:ext uri="{0D108BD9-81ED-4DB2-BD59-A6C34878D82A}">
                    <a16:rowId xmlns:a16="http://schemas.microsoft.com/office/drawing/2014/main" val="10005"/>
                  </a:ext>
                </a:extLst>
              </a:tr>
              <a:tr h="542925">
                <a:tc>
                  <a:txBody>
                    <a:bodyPr/>
                    <a:lstStyle/>
                    <a:p>
                      <a:pPr algn="ctr"/>
                      <a:r>
                        <a:rPr lang="en-US" sz="2000" b="1" dirty="0"/>
                        <a:t>6</a:t>
                      </a:r>
                    </a:p>
                  </a:txBody>
                  <a:tcPr anchor="ctr"/>
                </a:tc>
                <a:tc>
                  <a:txBody>
                    <a:bodyPr/>
                    <a:lstStyle/>
                    <a:p>
                      <a:pPr algn="ctr"/>
                      <a:r>
                        <a:rPr lang="en-US" sz="2000" b="1" dirty="0"/>
                        <a:t>2013-14</a:t>
                      </a:r>
                    </a:p>
                  </a:txBody>
                  <a:tcPr anchor="ctr"/>
                </a:tc>
                <a:tc>
                  <a:txBody>
                    <a:bodyPr/>
                    <a:lstStyle/>
                    <a:p>
                      <a:pPr algn="ctr"/>
                      <a:r>
                        <a:rPr lang="en-US" sz="2000" b="1" dirty="0"/>
                        <a:t>141</a:t>
                      </a:r>
                    </a:p>
                  </a:txBody>
                  <a:tcPr anchor="ctr"/>
                </a:tc>
                <a:extLst>
                  <a:ext uri="{0D108BD9-81ED-4DB2-BD59-A6C34878D82A}">
                    <a16:rowId xmlns:a16="http://schemas.microsoft.com/office/drawing/2014/main" val="10006"/>
                  </a:ext>
                </a:extLst>
              </a:tr>
              <a:tr h="542925">
                <a:tc>
                  <a:txBody>
                    <a:bodyPr/>
                    <a:lstStyle/>
                    <a:p>
                      <a:pPr algn="ctr"/>
                      <a:r>
                        <a:rPr lang="en-US" sz="2000" b="1" dirty="0"/>
                        <a:t>7</a:t>
                      </a:r>
                    </a:p>
                  </a:txBody>
                  <a:tcPr anchor="ctr"/>
                </a:tc>
                <a:tc>
                  <a:txBody>
                    <a:bodyPr/>
                    <a:lstStyle/>
                    <a:p>
                      <a:pPr algn="ctr"/>
                      <a:r>
                        <a:rPr lang="en-US" sz="2000" b="1" dirty="0"/>
                        <a:t>2012-13</a:t>
                      </a:r>
                    </a:p>
                  </a:txBody>
                  <a:tcPr anchor="ctr"/>
                </a:tc>
                <a:tc>
                  <a:txBody>
                    <a:bodyPr/>
                    <a:lstStyle/>
                    <a:p>
                      <a:pPr algn="ctr"/>
                      <a:r>
                        <a:rPr lang="en-US" sz="2000" b="1" dirty="0"/>
                        <a:t>52</a:t>
                      </a:r>
                    </a:p>
                  </a:txBody>
                  <a:tcPr anchor="ctr"/>
                </a:tc>
                <a:extLst>
                  <a:ext uri="{0D108BD9-81ED-4DB2-BD59-A6C34878D82A}">
                    <a16:rowId xmlns:a16="http://schemas.microsoft.com/office/drawing/2014/main" val="10007"/>
                  </a:ext>
                </a:extLst>
              </a:tr>
            </a:tbl>
          </a:graphicData>
        </a:graphic>
      </p:graphicFrame>
      <p:sp>
        <p:nvSpPr>
          <p:cNvPr id="14" name="Rectangle 13"/>
          <p:cNvSpPr/>
          <p:nvPr/>
        </p:nvSpPr>
        <p:spPr>
          <a:xfrm>
            <a:off x="0" y="0"/>
            <a:ext cx="9144000" cy="1077218"/>
          </a:xfrm>
          <a:prstGeom prst="rect">
            <a:avLst/>
          </a:prstGeom>
          <a:solidFill>
            <a:schemeClr val="accent2">
              <a:lumMod val="75000"/>
            </a:schemeClr>
          </a:solid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IN" sz="3200" b="1" dirty="0">
                <a:solidFill>
                  <a:schemeClr val="bg1"/>
                </a:solidFill>
                <a:latin typeface="Segoe UI Black" panose="020B0A02040204020203" pitchFamily="34" charset="0"/>
                <a:ea typeface="Segoe UI Black" panose="020B0A02040204020203" pitchFamily="34" charset="0"/>
                <a:cs typeface="Andalus" pitchFamily="18" charset="-78"/>
              </a:rPr>
              <a:t>CAREER AND COUNSELLING CELL</a:t>
            </a:r>
            <a:br>
              <a:rPr lang="en-US" sz="3200" dirty="0">
                <a:solidFill>
                  <a:schemeClr val="bg1"/>
                </a:solidFill>
                <a:latin typeface="Segoe UI Black" panose="020B0A02040204020203" pitchFamily="34" charset="0"/>
                <a:ea typeface="Segoe UI Black" panose="020B0A02040204020203" pitchFamily="34" charset="0"/>
              </a:rPr>
            </a:br>
            <a:r>
              <a:rPr lang="en-US" sz="3200" dirty="0">
                <a:solidFill>
                  <a:schemeClr val="bg1"/>
                </a:solidFill>
                <a:latin typeface="Segoe UI Black" panose="020B0A02040204020203" pitchFamily="34" charset="0"/>
                <a:ea typeface="Segoe UI Black" panose="020B0A02040204020203" pitchFamily="34" charset="0"/>
              </a:rPr>
              <a:t>PLACEMENT CELL</a:t>
            </a:r>
            <a:endParaRPr lang="en-US" sz="3200" i="1" cap="all"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Segoe UI Black" panose="020B0A02040204020203" pitchFamily="34" charset="0"/>
              <a:ea typeface="Segoe UI Black" panose="020B0A02040204020203" pitchFamily="34" charset="0"/>
            </a:endParaRPr>
          </a:p>
        </p:txBody>
      </p:sp>
      <p:pic>
        <p:nvPicPr>
          <p:cNvPr id="15" name="Picture 14" descr="magadh mahila logo"/>
          <p:cNvPicPr/>
          <p:nvPr/>
        </p:nvPicPr>
        <p:blipFill>
          <a:blip r:embed="rId2" cstate="email">
            <a:extLst>
              <a:ext uri="{28A0092B-C50C-407E-A947-70E740481C1C}">
                <a14:useLocalDpi xmlns:a14="http://schemas.microsoft.com/office/drawing/2010/main"/>
              </a:ext>
            </a:extLst>
          </a:blip>
          <a:srcRect/>
          <a:stretch>
            <a:fillRect/>
          </a:stretch>
        </p:blipFill>
        <p:spPr bwMode="auto">
          <a:xfrm>
            <a:off x="7997049" y="0"/>
            <a:ext cx="1146951" cy="1219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258908"/>
            <a:ext cx="8915400" cy="584775"/>
          </a:xfrm>
          <a:prstGeom prst="rect">
            <a:avLst/>
          </a:prstGeom>
          <a:noFill/>
        </p:spPr>
        <p:txBody>
          <a:bodyPr wrap="square" lIns="91440" tIns="45720" rIns="91440" bIns="45720">
            <a:spAutoFit/>
          </a:bodyPr>
          <a:lstStyle/>
          <a:p>
            <a:pPr lvl="0" algn="ctr">
              <a:spcBef>
                <a:spcPct val="0"/>
              </a:spcBef>
              <a:defRPr/>
            </a:pPr>
            <a:r>
              <a:rPr lang="en-US" sz="3200" b="1" dirty="0">
                <a:ln w="900" cmpd="sng">
                  <a:solidFill>
                    <a:schemeClr val="accent1">
                      <a:satMod val="190000"/>
                      <a:alpha val="55000"/>
                    </a:schemeClr>
                  </a:solidFill>
                  <a:prstDash val="solid"/>
                </a:ln>
                <a:solidFill>
                  <a:schemeClr val="accent2">
                    <a:lumMod val="75000"/>
                  </a:schemeClr>
                </a:solidFill>
                <a:effectLst>
                  <a:innerShdw blurRad="101600" dist="76200" dir="5400000">
                    <a:schemeClr val="accent1">
                      <a:satMod val="190000"/>
                      <a:tint val="100000"/>
                      <a:alpha val="74000"/>
                    </a:schemeClr>
                  </a:innerShdw>
                </a:effectLst>
                <a:latin typeface="Segoe UI Black" panose="020B0A02040204020203" pitchFamily="34" charset="0"/>
                <a:ea typeface="Segoe UI Black" panose="020B0A02040204020203" pitchFamily="34" charset="0"/>
              </a:rPr>
              <a:t>Companies visited in College  </a:t>
            </a:r>
          </a:p>
        </p:txBody>
      </p:sp>
      <p:sp>
        <p:nvSpPr>
          <p:cNvPr id="15" name="Rectangle 14"/>
          <p:cNvSpPr/>
          <p:nvPr/>
        </p:nvSpPr>
        <p:spPr>
          <a:xfrm>
            <a:off x="0" y="0"/>
            <a:ext cx="9144000" cy="954107"/>
          </a:xfrm>
          <a:prstGeom prst="rect">
            <a:avLst/>
          </a:prstGeom>
          <a:solidFill>
            <a:schemeClr val="accent2">
              <a:lumMod val="75000"/>
            </a:schemeClr>
          </a:solid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IN" sz="3200" b="1" dirty="0">
                <a:solidFill>
                  <a:schemeClr val="bg1"/>
                </a:solidFill>
                <a:latin typeface="Segoe UI Black" panose="020B0A02040204020203" pitchFamily="34" charset="0"/>
                <a:cs typeface="Andalus" pitchFamily="18" charset="-78"/>
              </a:rPr>
              <a:t>CAREER AND COUNSELLING CELL</a:t>
            </a:r>
            <a:br>
              <a:rPr lang="en-US" sz="1600" dirty="0">
                <a:solidFill>
                  <a:schemeClr val="bg1"/>
                </a:solidFill>
              </a:rPr>
            </a:br>
            <a:r>
              <a:rPr lang="en-IN" sz="2400" b="1" dirty="0">
                <a:solidFill>
                  <a:schemeClr val="bg1"/>
                </a:solidFill>
                <a:latin typeface="Constantia" pitchFamily="18" charset="0"/>
              </a:rPr>
              <a:t>MAGADH MAHILA COLLEGE</a:t>
            </a:r>
            <a:endParaRPr lang="en-US" sz="5400" i="1" cap="all"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6" name="Picture 15" descr="magadh mahila logo"/>
          <p:cNvPicPr/>
          <p:nvPr/>
        </p:nvPicPr>
        <p:blipFill>
          <a:blip r:embed="rId2" cstate="email">
            <a:extLst>
              <a:ext uri="{28A0092B-C50C-407E-A947-70E740481C1C}">
                <a14:useLocalDpi xmlns:a14="http://schemas.microsoft.com/office/drawing/2010/main"/>
              </a:ext>
            </a:extLst>
          </a:blip>
          <a:srcRect/>
          <a:stretch>
            <a:fillRect/>
          </a:stretch>
        </p:blipFill>
        <p:spPr bwMode="auto">
          <a:xfrm>
            <a:off x="8097455" y="19854"/>
            <a:ext cx="1146951" cy="1219200"/>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990821313"/>
              </p:ext>
            </p:extLst>
          </p:nvPr>
        </p:nvGraphicFramePr>
        <p:xfrm>
          <a:off x="152400" y="2086203"/>
          <a:ext cx="8610600" cy="4393343"/>
        </p:xfrm>
        <a:graphic>
          <a:graphicData uri="http://schemas.openxmlformats.org/drawingml/2006/table">
            <a:tbl>
              <a:tblPr/>
              <a:tblGrid>
                <a:gridCol w="2850608">
                  <a:extLst>
                    <a:ext uri="{9D8B030D-6E8A-4147-A177-3AD203B41FA5}">
                      <a16:colId xmlns:a16="http://schemas.microsoft.com/office/drawing/2014/main" val="20000"/>
                    </a:ext>
                  </a:extLst>
                </a:gridCol>
                <a:gridCol w="3497137">
                  <a:extLst>
                    <a:ext uri="{9D8B030D-6E8A-4147-A177-3AD203B41FA5}">
                      <a16:colId xmlns:a16="http://schemas.microsoft.com/office/drawing/2014/main" val="20001"/>
                    </a:ext>
                  </a:extLst>
                </a:gridCol>
                <a:gridCol w="2262855">
                  <a:extLst>
                    <a:ext uri="{9D8B030D-6E8A-4147-A177-3AD203B41FA5}">
                      <a16:colId xmlns:a16="http://schemas.microsoft.com/office/drawing/2014/main" val="20002"/>
                    </a:ext>
                  </a:extLst>
                </a:gridCol>
              </a:tblGrid>
              <a:tr h="565066">
                <a:tc>
                  <a:txBody>
                    <a:bodyPr/>
                    <a:lstStyle/>
                    <a:p>
                      <a:pPr algn="ctr" fontAlgn="b"/>
                      <a:r>
                        <a:rPr lang="en-US" sz="2000" b="1" i="0" u="none" strike="noStrike" dirty="0">
                          <a:solidFill>
                            <a:srgbClr val="002060"/>
                          </a:solidFill>
                          <a:latin typeface="Andalus" pitchFamily="18" charset="-78"/>
                          <a:cs typeface="Andalus" pitchFamily="18" charset="-78"/>
                        </a:rPr>
                        <a:t>Wipro India </a:t>
                      </a:r>
                      <a:r>
                        <a:rPr lang="en-US" sz="2000" b="1" i="0" u="none" strike="noStrike" dirty="0" err="1">
                          <a:solidFill>
                            <a:srgbClr val="002060"/>
                          </a:solidFill>
                          <a:latin typeface="Andalus" pitchFamily="18" charset="-78"/>
                          <a:cs typeface="Andalus" pitchFamily="18" charset="-78"/>
                        </a:rPr>
                        <a:t>Pvt</a:t>
                      </a:r>
                      <a:r>
                        <a:rPr lang="en-US" sz="2000" b="1" i="0" u="none" strike="noStrike" dirty="0">
                          <a:solidFill>
                            <a:srgbClr val="002060"/>
                          </a:solidFill>
                          <a:latin typeface="Andalus" pitchFamily="18" charset="-78"/>
                          <a:cs typeface="Andalus" pitchFamily="18" charset="-78"/>
                        </a:rPr>
                        <a:t> Ltd</a:t>
                      </a: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US" sz="2000" b="1" i="0" u="none" strike="noStrike" dirty="0">
                          <a:solidFill>
                            <a:srgbClr val="002060"/>
                          </a:solidFill>
                          <a:latin typeface="Andalus" pitchFamily="18" charset="-78"/>
                          <a:cs typeface="Andalus" pitchFamily="18" charset="-78"/>
                        </a:rPr>
                        <a:t>SAP</a:t>
                      </a: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US" sz="2000" b="1" i="0" u="none" strike="noStrike" dirty="0">
                          <a:solidFill>
                            <a:srgbClr val="002060"/>
                          </a:solidFill>
                          <a:latin typeface="Andalus" pitchFamily="18" charset="-78"/>
                          <a:cs typeface="Andalus" pitchFamily="18" charset="-78"/>
                        </a:rPr>
                        <a:t>Indigo</a:t>
                      </a: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565066">
                <a:tc>
                  <a:txBody>
                    <a:bodyPr/>
                    <a:lstStyle/>
                    <a:p>
                      <a:pPr algn="ctr" fontAlgn="b"/>
                      <a:r>
                        <a:rPr lang="en-US" sz="2000" b="1" i="0" u="none" strike="noStrike" dirty="0" err="1">
                          <a:solidFill>
                            <a:srgbClr val="002060"/>
                          </a:solidFill>
                          <a:latin typeface="Andalus" pitchFamily="18" charset="-78"/>
                          <a:cs typeface="Andalus" pitchFamily="18" charset="-78"/>
                        </a:rPr>
                        <a:t>Concentrix</a:t>
                      </a:r>
                      <a:r>
                        <a:rPr lang="en-US" sz="2000" b="1" i="0" u="none" strike="noStrike" dirty="0">
                          <a:solidFill>
                            <a:srgbClr val="002060"/>
                          </a:solidFill>
                          <a:latin typeface="Andalus" pitchFamily="18" charset="-78"/>
                          <a:cs typeface="Andalus" pitchFamily="18" charset="-78"/>
                        </a:rPr>
                        <a:t> India </a:t>
                      </a:r>
                      <a:r>
                        <a:rPr lang="en-US" sz="2000" b="1" i="0" u="none" strike="noStrike" dirty="0" err="1">
                          <a:solidFill>
                            <a:srgbClr val="002060"/>
                          </a:solidFill>
                          <a:latin typeface="Andalus" pitchFamily="18" charset="-78"/>
                          <a:cs typeface="Andalus" pitchFamily="18" charset="-78"/>
                        </a:rPr>
                        <a:t>Pvt</a:t>
                      </a:r>
                      <a:r>
                        <a:rPr lang="en-US" sz="2000" b="1" i="0" u="none" strike="noStrike" dirty="0">
                          <a:solidFill>
                            <a:srgbClr val="002060"/>
                          </a:solidFill>
                          <a:latin typeface="Andalus" pitchFamily="18" charset="-78"/>
                          <a:cs typeface="Andalus" pitchFamily="18" charset="-78"/>
                        </a:rPr>
                        <a:t> Ltd</a:t>
                      </a: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US" sz="2000" b="1" i="0" u="none" strike="noStrike" dirty="0">
                          <a:solidFill>
                            <a:srgbClr val="002060"/>
                          </a:solidFill>
                          <a:latin typeface="Andalus" pitchFamily="18" charset="-78"/>
                          <a:cs typeface="Andalus" pitchFamily="18" charset="-78"/>
                        </a:rPr>
                        <a:t>Infosys</a:t>
                      </a: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US" sz="2000" b="1" i="0" u="none" strike="noStrike" dirty="0">
                          <a:solidFill>
                            <a:srgbClr val="002060"/>
                          </a:solidFill>
                          <a:latin typeface="Andalus" pitchFamily="18" charset="-78"/>
                          <a:cs typeface="Andalus" pitchFamily="18" charset="-78"/>
                        </a:rPr>
                        <a:t>Go Air</a:t>
                      </a: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565066">
                <a:tc>
                  <a:txBody>
                    <a:bodyPr/>
                    <a:lstStyle/>
                    <a:p>
                      <a:pPr algn="ctr" fontAlgn="b"/>
                      <a:r>
                        <a:rPr lang="en-US" sz="2000" b="1" i="0" u="none" strike="noStrike" dirty="0">
                          <a:solidFill>
                            <a:srgbClr val="002060"/>
                          </a:solidFill>
                          <a:latin typeface="Andalus" pitchFamily="18" charset="-78"/>
                          <a:cs typeface="Andalus" pitchFamily="18" charset="-78"/>
                        </a:rPr>
                        <a:t>TCS</a:t>
                      </a: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US" sz="2000" b="1" i="0" u="none" strike="noStrike" dirty="0" err="1">
                          <a:solidFill>
                            <a:srgbClr val="002060"/>
                          </a:solidFill>
                          <a:latin typeface="Andalus" pitchFamily="18" charset="-78"/>
                          <a:cs typeface="Andalus" pitchFamily="18" charset="-78"/>
                        </a:rPr>
                        <a:t>Genepact</a:t>
                      </a:r>
                      <a:endParaRPr lang="en-US" sz="2000" b="1" i="0" u="none" strike="noStrike" dirty="0">
                        <a:solidFill>
                          <a:srgbClr val="002060"/>
                        </a:solidFill>
                        <a:latin typeface="Andalus" pitchFamily="18" charset="-78"/>
                        <a:cs typeface="Andalus" pitchFamily="18" charset="-78"/>
                      </a:endParaRP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US" sz="2000" b="1" i="0" u="none" strike="noStrike" dirty="0">
                          <a:solidFill>
                            <a:srgbClr val="002060"/>
                          </a:solidFill>
                          <a:latin typeface="Andalus" pitchFamily="18" charset="-78"/>
                          <a:cs typeface="Andalus" pitchFamily="18" charset="-78"/>
                        </a:rPr>
                        <a:t>Jet Airways</a:t>
                      </a: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565066">
                <a:tc>
                  <a:txBody>
                    <a:bodyPr/>
                    <a:lstStyle/>
                    <a:p>
                      <a:pPr algn="ctr" fontAlgn="b"/>
                      <a:r>
                        <a:rPr lang="en-US" sz="2000" b="1" i="0" u="none" strike="noStrike" dirty="0" err="1">
                          <a:solidFill>
                            <a:srgbClr val="002060"/>
                          </a:solidFill>
                          <a:latin typeface="Andalus" pitchFamily="18" charset="-78"/>
                          <a:cs typeface="Andalus" pitchFamily="18" charset="-78"/>
                        </a:rPr>
                        <a:t>Sucessa</a:t>
                      </a:r>
                      <a:endParaRPr lang="en-US" sz="2000" b="1" i="0" u="none" strike="noStrike" dirty="0">
                        <a:solidFill>
                          <a:srgbClr val="002060"/>
                        </a:solidFill>
                        <a:latin typeface="Andalus" pitchFamily="18" charset="-78"/>
                        <a:cs typeface="Andalus" pitchFamily="18" charset="-78"/>
                      </a:endParaRP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US" sz="2000" b="1" i="0" u="none" strike="noStrike" dirty="0">
                          <a:solidFill>
                            <a:srgbClr val="002060"/>
                          </a:solidFill>
                          <a:latin typeface="Andalus" pitchFamily="18" charset="-78"/>
                          <a:cs typeface="Andalus" pitchFamily="18" charset="-78"/>
                        </a:rPr>
                        <a:t>Aviva life Insurance</a:t>
                      </a: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US" sz="2000" b="1" i="0" u="none" strike="noStrike" dirty="0">
                          <a:solidFill>
                            <a:srgbClr val="002060"/>
                          </a:solidFill>
                          <a:latin typeface="Andalus" pitchFamily="18" charset="-78"/>
                          <a:cs typeface="Andalus" pitchFamily="18" charset="-78"/>
                        </a:rPr>
                        <a:t>Just dial</a:t>
                      </a: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565066">
                <a:tc>
                  <a:txBody>
                    <a:bodyPr/>
                    <a:lstStyle/>
                    <a:p>
                      <a:pPr algn="ctr" fontAlgn="b"/>
                      <a:r>
                        <a:rPr lang="en-US" sz="2000" b="1" i="0" u="none" strike="noStrike" dirty="0" err="1">
                          <a:solidFill>
                            <a:srgbClr val="002060"/>
                          </a:solidFill>
                          <a:latin typeface="Andalus" pitchFamily="18" charset="-78"/>
                          <a:cs typeface="Andalus" pitchFamily="18" charset="-78"/>
                        </a:rPr>
                        <a:t>Sociatrix</a:t>
                      </a:r>
                      <a:endParaRPr lang="en-US" sz="2000" b="1" i="0" u="none" strike="noStrike" dirty="0">
                        <a:solidFill>
                          <a:srgbClr val="002060"/>
                        </a:solidFill>
                        <a:latin typeface="Andalus" pitchFamily="18" charset="-78"/>
                        <a:cs typeface="Andalus" pitchFamily="18" charset="-78"/>
                      </a:endParaRP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US" sz="2000" b="1" i="0" u="none" strike="noStrike" dirty="0">
                          <a:solidFill>
                            <a:srgbClr val="002060"/>
                          </a:solidFill>
                          <a:latin typeface="Andalus" pitchFamily="18" charset="-78"/>
                          <a:cs typeface="Andalus" pitchFamily="18" charset="-78"/>
                        </a:rPr>
                        <a:t>LIC</a:t>
                      </a: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US" sz="2000" b="1" i="0" u="none" strike="noStrike" dirty="0">
                          <a:solidFill>
                            <a:srgbClr val="002060"/>
                          </a:solidFill>
                          <a:latin typeface="Andalus" pitchFamily="18" charset="-78"/>
                          <a:cs typeface="Andalus" pitchFamily="18" charset="-78"/>
                        </a:rPr>
                        <a:t>SBI</a:t>
                      </a: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r h="759034">
                <a:tc>
                  <a:txBody>
                    <a:bodyPr/>
                    <a:lstStyle/>
                    <a:p>
                      <a:pPr algn="ctr" fontAlgn="b"/>
                      <a:r>
                        <a:rPr lang="en-US" sz="2000" b="1" i="0" u="none" strike="noStrike" dirty="0">
                          <a:solidFill>
                            <a:srgbClr val="002060"/>
                          </a:solidFill>
                          <a:latin typeface="Andalus" pitchFamily="18" charset="-78"/>
                          <a:cs typeface="Andalus" pitchFamily="18" charset="-78"/>
                        </a:rPr>
                        <a:t>IBM </a:t>
                      </a:r>
                      <a:r>
                        <a:rPr lang="en-US" sz="2000" b="1" i="0" u="none" strike="noStrike" dirty="0" err="1">
                          <a:solidFill>
                            <a:srgbClr val="002060"/>
                          </a:solidFill>
                          <a:latin typeface="Andalus" pitchFamily="18" charset="-78"/>
                          <a:cs typeface="Andalus" pitchFamily="18" charset="-78"/>
                        </a:rPr>
                        <a:t>Daksh</a:t>
                      </a:r>
                      <a:endParaRPr lang="en-US" sz="2000" b="1" i="0" u="none" strike="noStrike" dirty="0">
                        <a:solidFill>
                          <a:srgbClr val="002060"/>
                        </a:solidFill>
                        <a:latin typeface="Andalus" pitchFamily="18" charset="-78"/>
                        <a:cs typeface="Andalus" pitchFamily="18" charset="-78"/>
                      </a:endParaRP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b="1" i="0" u="none" strike="noStrike" dirty="0" err="1">
                          <a:solidFill>
                            <a:srgbClr val="002060"/>
                          </a:solidFill>
                          <a:latin typeface="Andalus" pitchFamily="18" charset="-78"/>
                          <a:cs typeface="Andalus" pitchFamily="18" charset="-78"/>
                        </a:rPr>
                        <a:t>Samsol</a:t>
                      </a:r>
                      <a:r>
                        <a:rPr lang="en-US" sz="2000" b="1" i="0" u="none" strike="noStrike" dirty="0">
                          <a:solidFill>
                            <a:srgbClr val="002060"/>
                          </a:solidFill>
                          <a:latin typeface="Andalus" pitchFamily="18" charset="-78"/>
                          <a:cs typeface="Andalus" pitchFamily="18" charset="-78"/>
                        </a:rPr>
                        <a:t> Tech Pvt. Ltd.</a:t>
                      </a:r>
                    </a:p>
                    <a:p>
                      <a:pPr algn="ctr" fontAlgn="b"/>
                      <a:endParaRPr lang="en-US" sz="2000" b="1" i="0" u="none" strike="noStrike" dirty="0">
                        <a:solidFill>
                          <a:srgbClr val="002060"/>
                        </a:solidFill>
                        <a:latin typeface="Andalus" pitchFamily="18" charset="-78"/>
                        <a:cs typeface="Andalus" pitchFamily="18" charset="-78"/>
                      </a:endParaRP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a:solidFill>
                            <a:srgbClr val="002060"/>
                          </a:solidFill>
                          <a:latin typeface="Andalus" pitchFamily="18" charset="-78"/>
                          <a:cs typeface="Andalus" pitchFamily="18" charset="-78"/>
                        </a:rPr>
                        <a:t>ICICI Bank</a:t>
                      </a:r>
                    </a:p>
                    <a:p>
                      <a:pPr algn="ctr"/>
                      <a:endParaRPr lang="en-US" sz="2000" b="1" dirty="0">
                        <a:solidFill>
                          <a:srgbClr val="002060"/>
                        </a:solidFill>
                        <a:latin typeface="Andalus" pitchFamily="18" charset="-78"/>
                        <a:cs typeface="Andalus" pitchFamily="18" charset="-78"/>
                      </a:endParaRP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5"/>
                  </a:ext>
                </a:extLst>
              </a:tr>
              <a:tr h="759034">
                <a:tc>
                  <a:txBody>
                    <a:bodyPr/>
                    <a:lstStyle/>
                    <a:p>
                      <a:pPr algn="ctr" fontAlgn="b"/>
                      <a:r>
                        <a:rPr lang="en-US" sz="2000" b="1" i="0" u="none" strike="noStrike" dirty="0">
                          <a:solidFill>
                            <a:srgbClr val="002060"/>
                          </a:solidFill>
                          <a:latin typeface="Andalus" pitchFamily="18" charset="-78"/>
                          <a:cs typeface="Andalus" pitchFamily="18" charset="-78"/>
                        </a:rPr>
                        <a:t>HCL Technology</a:t>
                      </a: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n-IN" sz="2000" b="1" dirty="0">
                          <a:ln w="11430"/>
                          <a:solidFill>
                            <a:srgbClr val="002060"/>
                          </a:solidFill>
                          <a:effectLst>
                            <a:outerShdw blurRad="80000" dist="40000" dir="5040000" algn="tl">
                              <a:srgbClr val="000000">
                                <a:alpha val="30000"/>
                              </a:srgbClr>
                            </a:outerShdw>
                          </a:effectLst>
                          <a:latin typeface="Andalus" pitchFamily="18" charset="-78"/>
                          <a:ea typeface="Times New Roman"/>
                          <a:cs typeface="Andalus" pitchFamily="18" charset="-78"/>
                        </a:rPr>
                        <a:t>Reliance Communication </a:t>
                      </a:r>
                      <a:endParaRPr lang="en-US" sz="2000" b="1" i="0" u="none" strike="noStrike" dirty="0">
                        <a:solidFill>
                          <a:srgbClr val="002060"/>
                        </a:solidFill>
                        <a:latin typeface="Andalus" pitchFamily="18" charset="-78"/>
                        <a:cs typeface="Andalus" pitchFamily="18" charset="-78"/>
                      </a:endParaRP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IN" sz="2000" b="1" dirty="0">
                          <a:solidFill>
                            <a:srgbClr val="002060"/>
                          </a:solidFill>
                          <a:latin typeface="Andalus" pitchFamily="18" charset="-78"/>
                          <a:ea typeface="Times New Roman"/>
                          <a:cs typeface="Andalus" pitchFamily="18" charset="-78"/>
                        </a:rPr>
                        <a:t>Just Dial </a:t>
                      </a:r>
                      <a:endParaRPr lang="en-US" sz="2000" b="1" dirty="0">
                        <a:solidFill>
                          <a:srgbClr val="002060"/>
                        </a:solidFill>
                        <a:latin typeface="Andalus" pitchFamily="18" charset="-78"/>
                        <a:cs typeface="Andalus" pitchFamily="18" charset="-78"/>
                      </a:endParaRPr>
                    </a:p>
                  </a:txBody>
                  <a:tcPr marL="5411" marR="5411" marT="5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1219200"/>
            <a:ext cx="9144000"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295400" y="1524000"/>
            <a:ext cx="7848600" cy="646331"/>
          </a:xfrm>
          <a:prstGeom prst="rect">
            <a:avLst/>
          </a:prstGeom>
          <a:noFill/>
        </p:spPr>
        <p:txBody>
          <a:bodyPr wrap="square" lIns="91440" tIns="45720" rIns="91440" bIns="45720">
            <a:spAutoFit/>
          </a:bodyPr>
          <a:lstStyle/>
          <a:p>
            <a:pPr algn="ctr">
              <a:spcBef>
                <a:spcPct val="0"/>
              </a:spcBef>
              <a:defRPr/>
            </a:pPr>
            <a:r>
              <a:rPr lang="en-US" sz="3600" dirty="0">
                <a:solidFill>
                  <a:srgbClr val="7030A0"/>
                </a:solidFill>
                <a:latin typeface="Segoe UI Black" panose="020B0A02040204020203" pitchFamily="34" charset="0"/>
                <a:ea typeface="Segoe UI Black" panose="020B0A02040204020203" pitchFamily="34" charset="0"/>
              </a:rPr>
              <a:t>Recruitment</a:t>
            </a:r>
            <a:r>
              <a:rPr lang="en-US" sz="3600" b="1" dirty="0">
                <a:ln w="900" cmpd="sng">
                  <a:solidFill>
                    <a:schemeClr val="accent1">
                      <a:satMod val="190000"/>
                      <a:alpha val="55000"/>
                    </a:schemeClr>
                  </a:solidFill>
                  <a:prstDash val="solid"/>
                </a:ln>
                <a:solidFill>
                  <a:srgbClr val="7030A0"/>
                </a:solidFill>
                <a:effectLst>
                  <a:innerShdw blurRad="101600" dist="76200" dir="5400000">
                    <a:schemeClr val="accent1">
                      <a:satMod val="190000"/>
                      <a:tint val="100000"/>
                      <a:alpha val="74000"/>
                    </a:schemeClr>
                  </a:innerShdw>
                </a:effectLst>
                <a:latin typeface="Segoe UI Black" panose="020B0A02040204020203" pitchFamily="34" charset="0"/>
                <a:ea typeface="Segoe UI Black" panose="020B0A02040204020203" pitchFamily="34" charset="0"/>
              </a:rPr>
              <a:t> </a:t>
            </a:r>
          </a:p>
        </p:txBody>
      </p:sp>
      <p:sp>
        <p:nvSpPr>
          <p:cNvPr id="14" name="Rectangle 13"/>
          <p:cNvSpPr/>
          <p:nvPr/>
        </p:nvSpPr>
        <p:spPr>
          <a:xfrm>
            <a:off x="0" y="0"/>
            <a:ext cx="9144000" cy="954107"/>
          </a:xfrm>
          <a:prstGeom prst="rect">
            <a:avLst/>
          </a:prstGeom>
          <a:solidFill>
            <a:schemeClr val="accent2">
              <a:lumMod val="75000"/>
            </a:schemeClr>
          </a:solid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IN" sz="3200" b="1" dirty="0">
                <a:solidFill>
                  <a:schemeClr val="bg1"/>
                </a:solidFill>
                <a:latin typeface="Segoe UI Black" panose="020B0A02040204020203" pitchFamily="34" charset="0"/>
                <a:ea typeface="Segoe UI Black" panose="020B0A02040204020203" pitchFamily="34" charset="0"/>
                <a:cs typeface="Andalus" pitchFamily="18" charset="-78"/>
              </a:rPr>
              <a:t>CAREER AND COUNSELLING CELL</a:t>
            </a:r>
            <a:br>
              <a:rPr lang="en-US" sz="1600" dirty="0">
                <a:solidFill>
                  <a:schemeClr val="bg1"/>
                </a:solidFill>
                <a:latin typeface="Segoe UI Black" panose="020B0A02040204020203" pitchFamily="34" charset="0"/>
                <a:ea typeface="Segoe UI Black" panose="020B0A02040204020203" pitchFamily="34" charset="0"/>
              </a:rPr>
            </a:br>
            <a:r>
              <a:rPr lang="en-IN" sz="2400" b="1" dirty="0">
                <a:solidFill>
                  <a:schemeClr val="bg1"/>
                </a:solidFill>
                <a:latin typeface="Constantia" pitchFamily="18" charset="0"/>
              </a:rPr>
              <a:t>MAGADH MAHILA COLLEGE</a:t>
            </a:r>
            <a:endParaRPr lang="en-US" sz="5400" i="1" cap="all"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5" name="Picture 14" descr="magadh mahila logo"/>
          <p:cNvPicPr/>
          <p:nvPr/>
        </p:nvPicPr>
        <p:blipFill>
          <a:blip r:embed="rId2" cstate="email">
            <a:extLst>
              <a:ext uri="{28A0092B-C50C-407E-A947-70E740481C1C}">
                <a14:useLocalDpi xmlns:a14="http://schemas.microsoft.com/office/drawing/2010/main"/>
              </a:ext>
            </a:extLst>
          </a:blip>
          <a:srcRect/>
          <a:stretch>
            <a:fillRect/>
          </a:stretch>
        </p:blipFill>
        <p:spPr bwMode="auto">
          <a:xfrm>
            <a:off x="8120605" y="0"/>
            <a:ext cx="1146951" cy="1219200"/>
          </a:xfrm>
          <a:prstGeom prst="rect">
            <a:avLst/>
          </a:prstGeom>
          <a:noFill/>
          <a:ln w="9525">
            <a:noFill/>
            <a:miter lim="800000"/>
            <a:headEnd/>
            <a:tailEnd/>
          </a:ln>
        </p:spPr>
      </p:pic>
      <p:pic>
        <p:nvPicPr>
          <p:cNvPr id="1026" name="Picture 2" descr="C:\Users\acer\Desktop\PPT Photo\C&amp;CC\WhatsApp Image 2019-11-21 at 5.18.25 PM.jpe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0023" y="1524000"/>
            <a:ext cx="1434307" cy="5181600"/>
          </a:xfrm>
          <a:prstGeom prst="rect">
            <a:avLst/>
          </a:prstGeom>
          <a:noFill/>
        </p:spPr>
      </p:pic>
      <p:pic>
        <p:nvPicPr>
          <p:cNvPr id="1027" name="Picture 3" descr="C:\Users\acer\Desktop\PPT Photo\C&amp;CC\WhatsApp Image 2019-11-21 at 5.18.25 PM (1) - Copy.jpe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02999" y="2133600"/>
            <a:ext cx="1793001" cy="2433638"/>
          </a:xfrm>
          <a:prstGeom prst="rect">
            <a:avLst/>
          </a:prstGeom>
          <a:noFill/>
        </p:spPr>
      </p:pic>
      <p:sp>
        <p:nvSpPr>
          <p:cNvPr id="10" name="Rectangle 9"/>
          <p:cNvSpPr/>
          <p:nvPr/>
        </p:nvSpPr>
        <p:spPr>
          <a:xfrm>
            <a:off x="1295399" y="4596586"/>
            <a:ext cx="7848599" cy="2246769"/>
          </a:xfrm>
          <a:prstGeom prst="rect">
            <a:avLst/>
          </a:prstGeom>
          <a:noFill/>
          <a:ln>
            <a:noFill/>
          </a:ln>
        </p:spPr>
        <p:txBody>
          <a:bodyPr wrap="square" lIns="91440" tIns="45720" rIns="91440" bIns="45720">
            <a:spAutoFit/>
          </a:bodyPr>
          <a:lstStyle/>
          <a:p>
            <a:pPr algn="ctr">
              <a:spcBef>
                <a:spcPct val="0"/>
              </a:spcBef>
              <a:defRPr/>
            </a:pPr>
            <a:r>
              <a:rPr lang="en-US" sz="2800" dirty="0" err="1">
                <a:solidFill>
                  <a:srgbClr val="7030A0"/>
                </a:solidFill>
                <a:latin typeface="Baskerville Old Face" pitchFamily="18" charset="0"/>
              </a:rPr>
              <a:t>Aditi</a:t>
            </a:r>
            <a:r>
              <a:rPr lang="en-US" sz="2800" dirty="0">
                <a:solidFill>
                  <a:srgbClr val="7030A0"/>
                </a:solidFill>
                <a:latin typeface="Baskerville Old Face" pitchFamily="18" charset="0"/>
              </a:rPr>
              <a:t> </a:t>
            </a:r>
          </a:p>
          <a:p>
            <a:pPr algn="ctr">
              <a:spcBef>
                <a:spcPct val="0"/>
              </a:spcBef>
              <a:defRPr/>
            </a:pPr>
            <a:r>
              <a:rPr lang="en-US" dirty="0">
                <a:solidFill>
                  <a:srgbClr val="7030A0"/>
                </a:solidFill>
                <a:latin typeface="Baskerville Old Face" pitchFamily="18" charset="0"/>
              </a:rPr>
              <a:t>Department:- Commerce (</a:t>
            </a:r>
            <a:r>
              <a:rPr lang="en-US" dirty="0" err="1">
                <a:solidFill>
                  <a:srgbClr val="7030A0"/>
                </a:solidFill>
                <a:latin typeface="Baskerville Old Face" pitchFamily="18" charset="0"/>
              </a:rPr>
              <a:t>B.Com</a:t>
            </a:r>
            <a:r>
              <a:rPr lang="en-US" dirty="0">
                <a:solidFill>
                  <a:srgbClr val="7030A0"/>
                </a:solidFill>
                <a:latin typeface="Baskerville Old Face" pitchFamily="18" charset="0"/>
              </a:rPr>
              <a:t>)</a:t>
            </a:r>
          </a:p>
          <a:p>
            <a:pPr algn="ctr">
              <a:spcBef>
                <a:spcPct val="0"/>
              </a:spcBef>
              <a:defRPr/>
            </a:pPr>
            <a:r>
              <a:rPr lang="en-US" dirty="0">
                <a:solidFill>
                  <a:srgbClr val="7030A0"/>
                </a:solidFill>
                <a:latin typeface="Baskerville Old Face" pitchFamily="18" charset="0"/>
              </a:rPr>
              <a:t>College Roll NO. 135</a:t>
            </a:r>
          </a:p>
          <a:p>
            <a:pPr algn="ctr">
              <a:spcBef>
                <a:spcPct val="0"/>
              </a:spcBef>
              <a:defRPr/>
            </a:pPr>
            <a:r>
              <a:rPr lang="en-US" dirty="0">
                <a:solidFill>
                  <a:srgbClr val="7030A0"/>
                </a:solidFill>
                <a:latin typeface="Baskerville Old Face" pitchFamily="18" charset="0"/>
              </a:rPr>
              <a:t>University Roll No. 2312</a:t>
            </a:r>
          </a:p>
          <a:p>
            <a:pPr algn="ctr">
              <a:spcBef>
                <a:spcPct val="0"/>
              </a:spcBef>
              <a:defRPr/>
            </a:pPr>
            <a:r>
              <a:rPr lang="en-US" dirty="0">
                <a:solidFill>
                  <a:srgbClr val="7030A0"/>
                </a:solidFill>
                <a:latin typeface="Baskerville Old Face" pitchFamily="18" charset="0"/>
              </a:rPr>
              <a:t>Session 2016-19</a:t>
            </a:r>
          </a:p>
          <a:p>
            <a:pPr algn="ctr">
              <a:spcBef>
                <a:spcPct val="0"/>
              </a:spcBef>
              <a:defRPr/>
            </a:pPr>
            <a:r>
              <a:rPr lang="en-US" sz="2000" dirty="0">
                <a:ln w="900" cmpd="sng">
                  <a:solidFill>
                    <a:schemeClr val="accent1">
                      <a:satMod val="190000"/>
                      <a:alpha val="55000"/>
                    </a:schemeClr>
                  </a:solidFill>
                  <a:prstDash val="solid"/>
                </a:ln>
                <a:solidFill>
                  <a:srgbClr val="7030A0"/>
                </a:solidFill>
                <a:effectLst>
                  <a:innerShdw blurRad="101600" dist="76200" dir="5400000">
                    <a:schemeClr val="accent1">
                      <a:satMod val="190000"/>
                      <a:tint val="100000"/>
                      <a:alpha val="74000"/>
                    </a:schemeClr>
                  </a:innerShdw>
                </a:effectLst>
                <a:latin typeface="Segoe UI Black" panose="020B0A02040204020203" pitchFamily="34" charset="0"/>
                <a:ea typeface="Segoe UI Black" panose="020B0A02040204020203" pitchFamily="34" charset="0"/>
              </a:rPr>
              <a:t>Post :- CSR(Company Service Representative in </a:t>
            </a:r>
            <a:r>
              <a:rPr lang="en-US" sz="2000" dirty="0" err="1">
                <a:ln w="900" cmpd="sng">
                  <a:solidFill>
                    <a:schemeClr val="accent1">
                      <a:satMod val="190000"/>
                      <a:alpha val="55000"/>
                    </a:schemeClr>
                  </a:solidFill>
                  <a:prstDash val="solid"/>
                </a:ln>
                <a:solidFill>
                  <a:srgbClr val="7030A0"/>
                </a:solidFill>
                <a:effectLst>
                  <a:innerShdw blurRad="101600" dist="76200" dir="5400000">
                    <a:schemeClr val="accent1">
                      <a:satMod val="190000"/>
                      <a:tint val="100000"/>
                      <a:alpha val="74000"/>
                    </a:schemeClr>
                  </a:innerShdw>
                </a:effectLst>
                <a:latin typeface="Segoe UI Black" panose="020B0A02040204020203" pitchFamily="34" charset="0"/>
                <a:ea typeface="Segoe UI Black" panose="020B0A02040204020203" pitchFamily="34" charset="0"/>
              </a:rPr>
              <a:t>Concentrix</a:t>
            </a:r>
            <a:endParaRPr lang="en-US" sz="2000" dirty="0">
              <a:ln w="900" cmpd="sng">
                <a:solidFill>
                  <a:schemeClr val="accent1">
                    <a:satMod val="190000"/>
                    <a:alpha val="55000"/>
                  </a:schemeClr>
                </a:solidFill>
                <a:prstDash val="solid"/>
              </a:ln>
              <a:solidFill>
                <a:srgbClr val="7030A0"/>
              </a:solidFill>
              <a:effectLst>
                <a:innerShdw blurRad="101600" dist="76200" dir="5400000">
                  <a:schemeClr val="accent1">
                    <a:satMod val="190000"/>
                    <a:tint val="100000"/>
                    <a:alpha val="74000"/>
                  </a:schemeClr>
                </a:innerShdw>
              </a:effectLst>
              <a:latin typeface="Segoe UI Black" panose="020B0A02040204020203" pitchFamily="34" charset="0"/>
              <a:ea typeface="Segoe UI Black" panose="020B0A02040204020203" pitchFamily="34" charset="0"/>
            </a:endParaRPr>
          </a:p>
          <a:p>
            <a:pPr algn="ctr">
              <a:spcBef>
                <a:spcPct val="0"/>
              </a:spcBef>
              <a:defRPr/>
            </a:pPr>
            <a:r>
              <a:rPr lang="en-US" sz="2000" dirty="0">
                <a:ln w="900" cmpd="sng">
                  <a:solidFill>
                    <a:schemeClr val="accent1">
                      <a:satMod val="190000"/>
                      <a:alpha val="55000"/>
                    </a:schemeClr>
                  </a:solidFill>
                  <a:prstDash val="solid"/>
                </a:ln>
                <a:solidFill>
                  <a:srgbClr val="7030A0"/>
                </a:solidFill>
                <a:effectLst>
                  <a:innerShdw blurRad="101600" dist="76200" dir="5400000">
                    <a:schemeClr val="accent1">
                      <a:satMod val="190000"/>
                      <a:tint val="100000"/>
                      <a:alpha val="74000"/>
                    </a:schemeClr>
                  </a:innerShdw>
                </a:effectLst>
                <a:latin typeface="Segoe UI Black" panose="020B0A02040204020203" pitchFamily="34" charset="0"/>
                <a:ea typeface="Segoe UI Black" panose="020B0A02040204020203" pitchFamily="34" charset="0"/>
              </a:rPr>
              <a:t>Package :- 24 Lac.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6" descr="http://magadhmahilacollege.org/wp-content/uploads/2019/02/student-cabinet-election-1.jpg"/>
          <p:cNvPicPr>
            <a:picLocks noGrp="1" noChangeAspect="1" noChangeArrowheads="1"/>
          </p:cNvPicPr>
          <p:nvPr>
            <p:ph type="pic" idx="15"/>
          </p:nvPr>
        </p:nvPicPr>
        <p:blipFill>
          <a:blip r:embed="rId2" cstate="email">
            <a:extLst>
              <a:ext uri="{28A0092B-C50C-407E-A947-70E740481C1C}">
                <a14:useLocalDpi xmlns:a14="http://schemas.microsoft.com/office/drawing/2010/main"/>
              </a:ext>
            </a:extLst>
          </a:blip>
          <a:srcRect/>
          <a:stretch>
            <a:fillRect/>
          </a:stretch>
        </p:blipFill>
        <p:spPr bwMode="auto">
          <a:xfrm rot="8771">
            <a:off x="2940168" y="737902"/>
            <a:ext cx="4081488" cy="5441984"/>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http://magadhmahilacollege.org/wp-content/uploads/2019/02/student-cabinet-election-3.jpg"/>
          <p:cNvPicPr>
            <a:picLocks noGrp="1" noChangeAspect="1" noChangeArrowheads="1"/>
          </p:cNvPicPr>
          <p:nvPr>
            <p:ph type="pic" idx="20"/>
          </p:nvPr>
        </p:nvPicPr>
        <p:blipFill>
          <a:blip r:embed="rId3" cstate="email">
            <a:extLst>
              <a:ext uri="{28A0092B-C50C-407E-A947-70E740481C1C}">
                <a14:useLocalDpi xmlns:a14="http://schemas.microsoft.com/office/drawing/2010/main"/>
              </a:ext>
            </a:extLst>
          </a:blip>
          <a:srcRect/>
          <a:stretch>
            <a:fillRect/>
          </a:stretch>
        </p:blipFill>
        <p:spPr bwMode="auto">
          <a:xfrm>
            <a:off x="1219199" y="1478495"/>
            <a:ext cx="1385129" cy="184683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0" y="284"/>
            <a:ext cx="9144000" cy="672632"/>
          </a:xfrm>
          <a:solidFill>
            <a:schemeClr val="accent2">
              <a:lumMod val="75000"/>
            </a:schemeClr>
          </a:solidFill>
        </p:spPr>
        <p:txBody>
          <a:bodyPr>
            <a:noAutofit/>
          </a:bodyPr>
          <a:lstStyle/>
          <a:p>
            <a:r>
              <a:rPr lang="en-US" sz="3000" b="1" dirty="0">
                <a:solidFill>
                  <a:schemeClr val="bg1"/>
                </a:solidFill>
                <a:latin typeface="Arial Black" panose="020B0A04020102020204" pitchFamily="34" charset="0"/>
              </a:rPr>
              <a:t>      Students’ Cabinet Election – 2019</a:t>
            </a:r>
            <a:endParaRPr lang="en-US" sz="3000" dirty="0">
              <a:solidFill>
                <a:schemeClr val="bg1"/>
              </a:solidFill>
              <a:latin typeface="Arial Black" panose="020B0A04020102020204" pitchFamily="34" charset="0"/>
            </a:endParaRPr>
          </a:p>
        </p:txBody>
      </p:sp>
      <p:pic>
        <p:nvPicPr>
          <p:cNvPr id="3" name="Picture Placeholder 2">
            <a:extLst>
              <a:ext uri="{FF2B5EF4-FFF2-40B4-BE49-F238E27FC236}">
                <a16:creationId xmlns:a16="http://schemas.microsoft.com/office/drawing/2014/main" id="{8D8577B5-1319-4734-A703-6F3848A74908}"/>
              </a:ext>
            </a:extLst>
          </p:cNvPr>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150657" y="3723504"/>
            <a:ext cx="1525867" cy="2034489"/>
          </a:xfrm>
        </p:spPr>
      </p:pic>
      <p:pic>
        <p:nvPicPr>
          <p:cNvPr id="31754" name="Picture 10" descr="http://magadhmahilacollege.org/wp-content/uploads/2019/02/student-cabinet-election-2.jpg"/>
          <p:cNvPicPr>
            <a:picLocks noGrp="1" noChangeAspect="1" noChangeArrowheads="1"/>
          </p:cNvPicPr>
          <p:nvPr>
            <p:ph type="pic" idx="22"/>
          </p:nvPr>
        </p:nvPicPr>
        <p:blipFill>
          <a:blip r:embed="rId5" cstate="email">
            <a:extLst>
              <a:ext uri="{28A0092B-C50C-407E-A947-70E740481C1C}">
                <a14:useLocalDpi xmlns:a14="http://schemas.microsoft.com/office/drawing/2010/main"/>
              </a:ext>
            </a:extLst>
          </a:blip>
          <a:srcRect/>
          <a:stretch>
            <a:fillRect/>
          </a:stretch>
        </p:blipFill>
        <p:spPr bwMode="auto">
          <a:xfrm>
            <a:off x="7304670" y="1351410"/>
            <a:ext cx="1498860" cy="19984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a:extLst>
              <a:ext uri="{FF2B5EF4-FFF2-40B4-BE49-F238E27FC236}">
                <a16:creationId xmlns:a16="http://schemas.microsoft.com/office/drawing/2014/main" id="{2B34AEBD-9B8C-482E-A47C-F90227816612}"/>
              </a:ext>
            </a:extLst>
          </p:cNvPr>
          <p:cNvPicPr>
            <a:picLocks noGrp="1" noChangeAspect="1"/>
          </p:cNvPicPr>
          <p:nvPr>
            <p:ph type="pic" idx="23"/>
          </p:nvPr>
        </p:nvPicPr>
        <p:blipFill>
          <a:blip r:embed="rId6" cstate="email">
            <a:extLst>
              <a:ext uri="{28A0092B-C50C-407E-A947-70E740481C1C}">
                <a14:useLocalDpi xmlns:a14="http://schemas.microsoft.com/office/drawing/2010/main"/>
              </a:ext>
            </a:extLst>
          </a:blip>
          <a:srcRect/>
          <a:stretch>
            <a:fillRect/>
          </a:stretch>
        </p:blipFill>
        <p:spPr>
          <a:xfrm>
            <a:off x="7304670" y="3723504"/>
            <a:ext cx="1450760" cy="1934346"/>
          </a:xfrm>
        </p:spPr>
      </p:pic>
    </p:spTree>
    <p:extLst>
      <p:ext uri="{BB962C8B-B14F-4D97-AF65-F5344CB8AC3E}">
        <p14:creationId xmlns:p14="http://schemas.microsoft.com/office/powerpoint/2010/main" val="275724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magadhmahilacollege.org/wp-content/uploads/2019/02/20190111_152625.jpg"/>
          <p:cNvPicPr>
            <a:picLocks noGrp="1" noChangeAspect="1" noChangeArrowheads="1"/>
          </p:cNvPicPr>
          <p:nvPr>
            <p:ph type="pic" idx="15"/>
          </p:nvPr>
        </p:nvPicPr>
        <p:blipFill>
          <a:blip r:embed="rId2" cstate="email">
            <a:extLst>
              <a:ext uri="{28A0092B-C50C-407E-A947-70E740481C1C}">
                <a14:useLocalDpi xmlns:a14="http://schemas.microsoft.com/office/drawing/2010/main"/>
              </a:ext>
            </a:extLst>
          </a:blip>
          <a:srcRect/>
          <a:stretch>
            <a:fillRect/>
          </a:stretch>
        </p:blipFill>
        <p:spPr bwMode="auto">
          <a:xfrm>
            <a:off x="5970252" y="1303477"/>
            <a:ext cx="2796834" cy="3729112"/>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http://magadhmahilacollege.org/wp-content/uploads/2019/02/20190111_155425.jpg"/>
          <p:cNvPicPr>
            <a:picLocks noGrp="1" noChangeAspect="1" noChangeArrowheads="1"/>
          </p:cNvPicPr>
          <p:nvPr>
            <p:ph type="pic" idx="17"/>
          </p:nvPr>
        </p:nvPicPr>
        <p:blipFill>
          <a:blip r:embed="rId3" cstate="email">
            <a:extLst>
              <a:ext uri="{28A0092B-C50C-407E-A947-70E740481C1C}">
                <a14:useLocalDpi xmlns:a14="http://schemas.microsoft.com/office/drawing/2010/main"/>
              </a:ext>
            </a:extLst>
          </a:blip>
          <a:srcRect/>
          <a:stretch>
            <a:fillRect/>
          </a:stretch>
        </p:blipFill>
        <p:spPr bwMode="auto">
          <a:xfrm>
            <a:off x="3075614" y="1303477"/>
            <a:ext cx="2796834" cy="3729112"/>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AD971937-A2B4-4DA0-ABF4-8F1B2E02E976}"/>
              </a:ext>
            </a:extLst>
          </p:cNvPr>
          <p:cNvSpPr>
            <a:spLocks noGrp="1"/>
          </p:cNvSpPr>
          <p:nvPr>
            <p:ph type="title"/>
          </p:nvPr>
        </p:nvSpPr>
        <p:spPr>
          <a:xfrm>
            <a:off x="0" y="29094"/>
            <a:ext cx="9132425" cy="514915"/>
          </a:xfrm>
          <a:solidFill>
            <a:schemeClr val="accent2">
              <a:lumMod val="75000"/>
            </a:schemeClr>
          </a:solidFill>
        </p:spPr>
        <p:txBody>
          <a:bodyPr>
            <a:normAutofit/>
          </a:bodyPr>
          <a:lstStyle/>
          <a:p>
            <a:pPr algn="ctr"/>
            <a:r>
              <a:rPr lang="en-US" sz="3000" b="1" dirty="0">
                <a:solidFill>
                  <a:schemeClr val="bg1"/>
                </a:solidFill>
                <a:latin typeface="Arial Black" panose="020B0A04020102020204" pitchFamily="34" charset="0"/>
              </a:rPr>
              <a:t>Cabinet Oath Taking Ceremony 2019</a:t>
            </a:r>
            <a:endParaRPr lang="en-US" sz="3000" dirty="0">
              <a:solidFill>
                <a:schemeClr val="bg1"/>
              </a:solidFill>
              <a:latin typeface="Arial Black" panose="020B0A04020102020204" pitchFamily="34" charset="0"/>
            </a:endParaRPr>
          </a:p>
        </p:txBody>
      </p:sp>
      <p:sp>
        <p:nvSpPr>
          <p:cNvPr id="2" name="Slide Number Placeholder 1">
            <a:extLst>
              <a:ext uri="{FF2B5EF4-FFF2-40B4-BE49-F238E27FC236}">
                <a16:creationId xmlns:a16="http://schemas.microsoft.com/office/drawing/2014/main" id="{93C6FE70-C69F-4B95-B3A8-FFA9F13A5BFB}"/>
              </a:ext>
            </a:extLst>
          </p:cNvPr>
          <p:cNvSpPr>
            <a:spLocks noGrp="1"/>
          </p:cNvSpPr>
          <p:nvPr>
            <p:ph type="sldNum" sz="quarter" idx="4"/>
          </p:nvPr>
        </p:nvSpPr>
        <p:spPr/>
        <p:txBody>
          <a:bodyPr/>
          <a:lstStyle/>
          <a:p>
            <a:fld id="{3D3C4EEC-F499-4A7F-B67B-5709763315B6}" type="slidenum">
              <a:rPr lang="en-US" smtClean="0"/>
              <a:pPr/>
              <a:t>78</a:t>
            </a:fld>
            <a:endParaRPr lang="en-US" dirty="0"/>
          </a:p>
        </p:txBody>
      </p:sp>
      <p:pic>
        <p:nvPicPr>
          <p:cNvPr id="32772" name="Picture 4" descr="http://magadhmahilacollege.org/wp-content/uploads/2019/02/20190111_154931.jpg"/>
          <p:cNvPicPr>
            <a:picLocks noGrp="1" noChangeAspect="1" noChangeArrowheads="1"/>
          </p:cNvPicPr>
          <p:nvPr>
            <p:ph type="pic" idx="18"/>
          </p:nvPr>
        </p:nvPicPr>
        <p:blipFill>
          <a:blip r:embed="rId4" cstate="email">
            <a:extLst>
              <a:ext uri="{28A0092B-C50C-407E-A947-70E740481C1C}">
                <a14:useLocalDpi xmlns:a14="http://schemas.microsoft.com/office/drawing/2010/main"/>
              </a:ext>
            </a:extLst>
          </a:blip>
          <a:srcRect/>
          <a:stretch>
            <a:fillRect/>
          </a:stretch>
        </p:blipFill>
        <p:spPr bwMode="auto">
          <a:xfrm>
            <a:off x="180975" y="1303477"/>
            <a:ext cx="2796835" cy="372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278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9FC54857-8A06-4287-B1C9-0C232C83B4B0}"/>
              </a:ext>
            </a:extLst>
          </p:cNvPr>
          <p:cNvPicPr>
            <a:picLocks noGrp="1" noChangeAspect="1"/>
          </p:cNvPicPr>
          <p:nvPr>
            <p:ph type="pic" idx="15"/>
          </p:nvPr>
        </p:nvPicPr>
        <p:blipFill>
          <a:blip r:embed="rId2" cstate="email">
            <a:extLst>
              <a:ext uri="{28A0092B-C50C-407E-A947-70E740481C1C}">
                <a14:useLocalDpi xmlns:a14="http://schemas.microsoft.com/office/drawing/2010/main"/>
              </a:ext>
            </a:extLst>
          </a:blip>
          <a:srcRect/>
          <a:stretch>
            <a:fillRect/>
          </a:stretch>
        </p:blipFill>
        <p:spPr>
          <a:xfrm rot="8771">
            <a:off x="7202730" y="714243"/>
            <a:ext cx="1314616" cy="1752821"/>
          </a:xfrm>
        </p:spPr>
      </p:pic>
      <p:pic>
        <p:nvPicPr>
          <p:cNvPr id="28" name="Picture Placeholder 27">
            <a:extLst>
              <a:ext uri="{FF2B5EF4-FFF2-40B4-BE49-F238E27FC236}">
                <a16:creationId xmlns:a16="http://schemas.microsoft.com/office/drawing/2014/main" id="{BC207679-2B36-425E-9636-A658290C9287}"/>
              </a:ext>
            </a:extLst>
          </p:cNvPr>
          <p:cNvPicPr>
            <a:picLocks noGrp="1" noChangeAspect="1"/>
          </p:cNvPicPr>
          <p:nvPr>
            <p:ph type="pic" idx="16"/>
          </p:nvPr>
        </p:nvPicPr>
        <p:blipFill>
          <a:blip r:embed="rId3" cstate="email">
            <a:extLst>
              <a:ext uri="{28A0092B-C50C-407E-A947-70E740481C1C}">
                <a14:useLocalDpi xmlns:a14="http://schemas.microsoft.com/office/drawing/2010/main"/>
              </a:ext>
            </a:extLst>
          </a:blip>
          <a:srcRect/>
          <a:stretch>
            <a:fillRect/>
          </a:stretch>
        </p:blipFill>
        <p:spPr>
          <a:xfrm rot="16200000">
            <a:off x="1096117" y="4958843"/>
            <a:ext cx="1161000" cy="1198243"/>
          </a:xfrm>
        </p:spPr>
      </p:pic>
      <p:pic>
        <p:nvPicPr>
          <p:cNvPr id="30" name="Picture Placeholder 29">
            <a:extLst>
              <a:ext uri="{FF2B5EF4-FFF2-40B4-BE49-F238E27FC236}">
                <a16:creationId xmlns:a16="http://schemas.microsoft.com/office/drawing/2014/main" id="{B693361D-0999-4CD1-97F7-7F38D1CC8C84}"/>
              </a:ext>
            </a:extLst>
          </p:cNvPr>
          <p:cNvPicPr>
            <a:picLocks noGrp="1" noChangeAspect="1"/>
          </p:cNvPicPr>
          <p:nvPr>
            <p:ph type="pic" idx="17"/>
          </p:nvPr>
        </p:nvPicPr>
        <p:blipFill>
          <a:blip r:embed="rId4" cstate="email">
            <a:extLst>
              <a:ext uri="{28A0092B-C50C-407E-A947-70E740481C1C}">
                <a14:useLocalDpi xmlns:a14="http://schemas.microsoft.com/office/drawing/2010/main"/>
              </a:ext>
            </a:extLst>
          </a:blip>
          <a:srcRect/>
          <a:stretch>
            <a:fillRect/>
          </a:stretch>
        </p:blipFill>
        <p:spPr>
          <a:xfrm rot="8771">
            <a:off x="1073284" y="816653"/>
            <a:ext cx="1161000" cy="1548000"/>
          </a:xfrm>
        </p:spPr>
      </p:pic>
      <p:pic>
        <p:nvPicPr>
          <p:cNvPr id="26" name="Picture Placeholder 25">
            <a:extLst>
              <a:ext uri="{FF2B5EF4-FFF2-40B4-BE49-F238E27FC236}">
                <a16:creationId xmlns:a16="http://schemas.microsoft.com/office/drawing/2014/main" id="{463D47AB-9C9A-4EC0-A262-68C4D3011A72}"/>
              </a:ext>
            </a:extLst>
          </p:cNvPr>
          <p:cNvPicPr>
            <a:picLocks noGrp="1" noChangeAspect="1"/>
          </p:cNvPicPr>
          <p:nvPr>
            <p:ph type="pic" idx="18"/>
          </p:nvPr>
        </p:nvPicPr>
        <p:blipFill>
          <a:blip r:embed="rId5" cstate="email">
            <a:extLst>
              <a:ext uri="{28A0092B-C50C-407E-A947-70E740481C1C}">
                <a14:useLocalDpi xmlns:a14="http://schemas.microsoft.com/office/drawing/2010/main"/>
              </a:ext>
            </a:extLst>
          </a:blip>
          <a:srcRect/>
          <a:stretch>
            <a:fillRect/>
          </a:stretch>
        </p:blipFill>
        <p:spPr>
          <a:xfrm rot="16200000">
            <a:off x="4213882" y="848326"/>
            <a:ext cx="1550957" cy="1413180"/>
          </a:xfrm>
        </p:spPr>
      </p:pic>
      <p:pic>
        <p:nvPicPr>
          <p:cNvPr id="12" name="Picture Placeholder 11">
            <a:extLst>
              <a:ext uri="{FF2B5EF4-FFF2-40B4-BE49-F238E27FC236}">
                <a16:creationId xmlns:a16="http://schemas.microsoft.com/office/drawing/2014/main" id="{7FC323C0-E6BE-422B-9137-3FD8D4FC6D11}"/>
              </a:ext>
            </a:extLst>
          </p:cNvPr>
          <p:cNvPicPr>
            <a:picLocks noGrp="1" noChangeAspect="1"/>
          </p:cNvPicPr>
          <p:nvPr>
            <p:ph type="pic" idx="19"/>
          </p:nvPr>
        </p:nvPicPr>
        <p:blipFill>
          <a:blip r:embed="rId6" cstate="email">
            <a:extLst>
              <a:ext uri="{28A0092B-C50C-407E-A947-70E740481C1C}">
                <a14:useLocalDpi xmlns:a14="http://schemas.microsoft.com/office/drawing/2010/main"/>
              </a:ext>
            </a:extLst>
          </a:blip>
          <a:srcRect/>
          <a:stretch>
            <a:fillRect/>
          </a:stretch>
        </p:blipFill>
        <p:spPr>
          <a:xfrm rot="8771">
            <a:off x="2647906" y="2709882"/>
            <a:ext cx="1161000" cy="1548000"/>
          </a:xfrm>
        </p:spPr>
      </p:pic>
      <p:pic>
        <p:nvPicPr>
          <p:cNvPr id="21" name="Picture Placeholder 20">
            <a:extLst>
              <a:ext uri="{FF2B5EF4-FFF2-40B4-BE49-F238E27FC236}">
                <a16:creationId xmlns:a16="http://schemas.microsoft.com/office/drawing/2014/main" id="{F309FEFE-E50D-442A-B027-FFAC86E31BD0}"/>
              </a:ext>
            </a:extLst>
          </p:cNvPr>
          <p:cNvPicPr>
            <a:picLocks noGrp="1" noChangeAspect="1"/>
          </p:cNvPicPr>
          <p:nvPr>
            <p:ph type="pic" idx="20"/>
          </p:nvPr>
        </p:nvPicPr>
        <p:blipFill>
          <a:blip r:embed="rId7" cstate="email">
            <a:extLst>
              <a:ext uri="{28A0092B-C50C-407E-A947-70E740481C1C}">
                <a14:useLocalDpi xmlns:a14="http://schemas.microsoft.com/office/drawing/2010/main"/>
              </a:ext>
            </a:extLst>
          </a:blip>
          <a:srcRect/>
          <a:stretch>
            <a:fillRect/>
          </a:stretch>
        </p:blipFill>
        <p:spPr>
          <a:xfrm rot="8771">
            <a:off x="4522934" y="4783965"/>
            <a:ext cx="1161000" cy="1548000"/>
          </a:xfrm>
        </p:spPr>
      </p:pic>
      <p:pic>
        <p:nvPicPr>
          <p:cNvPr id="24" name="Picture Placeholder 23">
            <a:extLst>
              <a:ext uri="{FF2B5EF4-FFF2-40B4-BE49-F238E27FC236}">
                <a16:creationId xmlns:a16="http://schemas.microsoft.com/office/drawing/2014/main" id="{CA338227-ADA3-4943-BD4C-0D415D562EF7}"/>
              </a:ext>
            </a:extLst>
          </p:cNvPr>
          <p:cNvPicPr>
            <a:picLocks noGrp="1" noChangeAspect="1"/>
          </p:cNvPicPr>
          <p:nvPr>
            <p:ph type="pic" idx="21"/>
          </p:nvPr>
        </p:nvPicPr>
        <p:blipFill>
          <a:blip r:embed="rId8" cstate="email">
            <a:extLst>
              <a:ext uri="{28A0092B-C50C-407E-A947-70E740481C1C}">
                <a14:useLocalDpi xmlns:a14="http://schemas.microsoft.com/office/drawing/2010/main"/>
              </a:ext>
            </a:extLst>
          </a:blip>
          <a:srcRect/>
          <a:stretch>
            <a:fillRect/>
          </a:stretch>
        </p:blipFill>
        <p:spPr/>
      </p:pic>
      <p:pic>
        <p:nvPicPr>
          <p:cNvPr id="19" name="Picture Placeholder 18">
            <a:extLst>
              <a:ext uri="{FF2B5EF4-FFF2-40B4-BE49-F238E27FC236}">
                <a16:creationId xmlns:a16="http://schemas.microsoft.com/office/drawing/2014/main" id="{579AF3C4-D65D-4F54-8C5A-5D4D9D5F02D4}"/>
              </a:ext>
            </a:extLst>
          </p:cNvPr>
          <p:cNvPicPr>
            <a:picLocks noGrp="1" noChangeAspect="1"/>
          </p:cNvPicPr>
          <p:nvPr>
            <p:ph type="pic" idx="22"/>
          </p:nvPr>
        </p:nvPicPr>
        <p:blipFill>
          <a:blip r:embed="rId9" cstate="email">
            <a:extLst>
              <a:ext uri="{28A0092B-C50C-407E-A947-70E740481C1C}">
                <a14:useLocalDpi xmlns:a14="http://schemas.microsoft.com/office/drawing/2010/main"/>
              </a:ext>
            </a:extLst>
          </a:blip>
          <a:srcRect/>
          <a:stretch>
            <a:fillRect/>
          </a:stretch>
        </p:blipFill>
        <p:spPr>
          <a:xfrm rot="16200000">
            <a:off x="7182049" y="4778327"/>
            <a:ext cx="1355977" cy="1319083"/>
          </a:xfrm>
        </p:spPr>
      </p:pic>
      <p:sp>
        <p:nvSpPr>
          <p:cNvPr id="2" name="Slide Number Placeholder 1">
            <a:extLst>
              <a:ext uri="{FF2B5EF4-FFF2-40B4-BE49-F238E27FC236}">
                <a16:creationId xmlns:a16="http://schemas.microsoft.com/office/drawing/2014/main" id="{0E6F7FB3-3CE7-46E1-AB7A-A4EF382D864C}"/>
              </a:ext>
            </a:extLst>
          </p:cNvPr>
          <p:cNvSpPr>
            <a:spLocks noGrp="1"/>
          </p:cNvSpPr>
          <p:nvPr>
            <p:ph type="sldNum" sz="quarter" idx="4"/>
          </p:nvPr>
        </p:nvSpPr>
        <p:spPr/>
        <p:txBody>
          <a:bodyPr/>
          <a:lstStyle/>
          <a:p>
            <a:fld id="{3D3C4EEC-F499-4A7F-B67B-5709763315B6}" type="slidenum">
              <a:rPr lang="en-US" smtClean="0"/>
              <a:pPr/>
              <a:t>79</a:t>
            </a:fld>
            <a:endParaRPr lang="en-US" dirty="0"/>
          </a:p>
        </p:txBody>
      </p:sp>
      <p:sp>
        <p:nvSpPr>
          <p:cNvPr id="3" name="Rectangle 2"/>
          <p:cNvSpPr/>
          <p:nvPr/>
        </p:nvSpPr>
        <p:spPr>
          <a:xfrm>
            <a:off x="652566" y="2523492"/>
            <a:ext cx="2206580" cy="523220"/>
          </a:xfrm>
          <a:prstGeom prst="rect">
            <a:avLst/>
          </a:prstGeom>
        </p:spPr>
        <p:txBody>
          <a:bodyPr wrap="square">
            <a:spAutoFit/>
          </a:bodyPr>
          <a:lstStyle/>
          <a:p>
            <a:pPr algn="ctr"/>
            <a:r>
              <a:rPr lang="en-US" sz="1400" b="1" dirty="0"/>
              <a:t>Ayesha Khatoon  </a:t>
            </a:r>
          </a:p>
          <a:p>
            <a:pPr algn="ctr"/>
            <a:r>
              <a:rPr lang="en-US" sz="1400" b="1" i="1" dirty="0"/>
              <a:t>General Secretary</a:t>
            </a:r>
            <a:endParaRPr lang="en-US" sz="1400" b="1" dirty="0"/>
          </a:p>
        </p:txBody>
      </p:sp>
      <p:sp>
        <p:nvSpPr>
          <p:cNvPr id="5" name="Rectangle 4"/>
          <p:cNvSpPr/>
          <p:nvPr/>
        </p:nvSpPr>
        <p:spPr>
          <a:xfrm>
            <a:off x="3964921" y="2510051"/>
            <a:ext cx="2009104" cy="523220"/>
          </a:xfrm>
          <a:prstGeom prst="rect">
            <a:avLst/>
          </a:prstGeom>
        </p:spPr>
        <p:txBody>
          <a:bodyPr wrap="square">
            <a:spAutoFit/>
          </a:bodyPr>
          <a:lstStyle/>
          <a:p>
            <a:pPr algn="ctr"/>
            <a:r>
              <a:rPr lang="en-US" sz="1400" b="1" dirty="0"/>
              <a:t>Anamika Sharma  Cultural Secretary </a:t>
            </a:r>
          </a:p>
        </p:txBody>
      </p:sp>
      <p:sp>
        <p:nvSpPr>
          <p:cNvPr id="6" name="Rectangle 5"/>
          <p:cNvSpPr/>
          <p:nvPr/>
        </p:nvSpPr>
        <p:spPr>
          <a:xfrm>
            <a:off x="7291907" y="2521059"/>
            <a:ext cx="1401474" cy="738664"/>
          </a:xfrm>
          <a:prstGeom prst="rect">
            <a:avLst/>
          </a:prstGeom>
        </p:spPr>
        <p:txBody>
          <a:bodyPr wrap="none">
            <a:spAutoFit/>
          </a:bodyPr>
          <a:lstStyle/>
          <a:p>
            <a:pPr algn="ctr"/>
            <a:r>
              <a:rPr lang="en-US" sz="1400" b="1" dirty="0" err="1"/>
              <a:t>Rajnandani</a:t>
            </a:r>
            <a:r>
              <a:rPr lang="en-US" sz="1400" b="1" dirty="0"/>
              <a:t> </a:t>
            </a:r>
          </a:p>
          <a:p>
            <a:pPr algn="ctr"/>
            <a:r>
              <a:rPr lang="en-US" sz="1400" b="1" dirty="0"/>
              <a:t> </a:t>
            </a:r>
            <a:r>
              <a:rPr lang="en-US" sz="1400" b="1" i="1" dirty="0"/>
              <a:t>Common Room </a:t>
            </a:r>
          </a:p>
          <a:p>
            <a:pPr algn="ctr"/>
            <a:r>
              <a:rPr lang="en-US" sz="1400" b="1" i="1" dirty="0"/>
              <a:t>secretary</a:t>
            </a:r>
            <a:endParaRPr lang="en-US" sz="1400" b="1" dirty="0"/>
          </a:p>
        </p:txBody>
      </p:sp>
      <p:sp>
        <p:nvSpPr>
          <p:cNvPr id="7" name="Rectangle 6"/>
          <p:cNvSpPr/>
          <p:nvPr/>
        </p:nvSpPr>
        <p:spPr>
          <a:xfrm>
            <a:off x="2101796" y="4230357"/>
            <a:ext cx="2344103" cy="646331"/>
          </a:xfrm>
          <a:prstGeom prst="rect">
            <a:avLst/>
          </a:prstGeom>
        </p:spPr>
        <p:txBody>
          <a:bodyPr wrap="none">
            <a:spAutoFit/>
          </a:bodyPr>
          <a:lstStyle/>
          <a:p>
            <a:pPr algn="ctr"/>
            <a:r>
              <a:rPr lang="en-US" sz="1200" b="1" dirty="0"/>
              <a:t>Rashmi Shankar  </a:t>
            </a:r>
          </a:p>
          <a:p>
            <a:pPr algn="ctr"/>
            <a:r>
              <a:rPr lang="en-US" sz="1200" b="1" i="1" dirty="0"/>
              <a:t>Secretary </a:t>
            </a:r>
          </a:p>
          <a:p>
            <a:pPr algn="ctr"/>
            <a:r>
              <a:rPr lang="en-US" sz="1200" b="1" i="1" dirty="0"/>
              <a:t> Environment &amp;Natural Resources</a:t>
            </a:r>
            <a:endParaRPr lang="en-US" sz="1200" b="1" dirty="0"/>
          </a:p>
        </p:txBody>
      </p:sp>
      <p:sp>
        <p:nvSpPr>
          <p:cNvPr id="8" name="Rectangle 7"/>
          <p:cNvSpPr/>
          <p:nvPr/>
        </p:nvSpPr>
        <p:spPr>
          <a:xfrm>
            <a:off x="5883361" y="4390548"/>
            <a:ext cx="1158843" cy="738664"/>
          </a:xfrm>
          <a:prstGeom prst="rect">
            <a:avLst/>
          </a:prstGeom>
        </p:spPr>
        <p:txBody>
          <a:bodyPr wrap="none">
            <a:spAutoFit/>
          </a:bodyPr>
          <a:lstStyle/>
          <a:p>
            <a:pPr algn="ctr"/>
            <a:r>
              <a:rPr lang="en-US" sz="1400" b="1" dirty="0"/>
              <a:t>Anita Kumari</a:t>
            </a:r>
          </a:p>
          <a:p>
            <a:pPr algn="ctr"/>
            <a:r>
              <a:rPr lang="en-US" sz="1400" b="1" dirty="0"/>
              <a:t> </a:t>
            </a:r>
            <a:r>
              <a:rPr lang="en-US" sz="1400" b="1" i="1" dirty="0"/>
              <a:t>Secretary </a:t>
            </a:r>
          </a:p>
          <a:p>
            <a:pPr algn="ctr"/>
            <a:r>
              <a:rPr lang="en-US" sz="1400" b="1" i="1" dirty="0"/>
              <a:t>Sanitation</a:t>
            </a:r>
            <a:endParaRPr lang="en-US" sz="1400" b="1" dirty="0"/>
          </a:p>
        </p:txBody>
      </p:sp>
      <p:sp>
        <p:nvSpPr>
          <p:cNvPr id="9" name="Rectangle 8"/>
          <p:cNvSpPr/>
          <p:nvPr/>
        </p:nvSpPr>
        <p:spPr>
          <a:xfrm>
            <a:off x="1060281" y="6214897"/>
            <a:ext cx="1391150" cy="523220"/>
          </a:xfrm>
          <a:prstGeom prst="rect">
            <a:avLst/>
          </a:prstGeom>
        </p:spPr>
        <p:txBody>
          <a:bodyPr wrap="none">
            <a:spAutoFit/>
          </a:bodyPr>
          <a:lstStyle/>
          <a:p>
            <a:pPr algn="ctr"/>
            <a:r>
              <a:rPr lang="en-US" sz="1400" b="1" dirty="0"/>
              <a:t>Shikha </a:t>
            </a:r>
            <a:r>
              <a:rPr lang="en-US" sz="1400" b="1" dirty="0" err="1"/>
              <a:t>Biplow</a:t>
            </a:r>
            <a:endParaRPr lang="en-US" sz="1400" b="1" dirty="0"/>
          </a:p>
          <a:p>
            <a:pPr algn="ctr"/>
            <a:r>
              <a:rPr lang="en-US" sz="1400" b="1" i="1" dirty="0"/>
              <a:t>Sports Secretary</a:t>
            </a:r>
            <a:endParaRPr lang="en-US" sz="1400" b="1" dirty="0"/>
          </a:p>
        </p:txBody>
      </p:sp>
      <p:sp>
        <p:nvSpPr>
          <p:cNvPr id="10" name="Rectangle 9"/>
          <p:cNvSpPr/>
          <p:nvPr/>
        </p:nvSpPr>
        <p:spPr>
          <a:xfrm>
            <a:off x="4428056" y="6322054"/>
            <a:ext cx="1350754" cy="523220"/>
          </a:xfrm>
          <a:prstGeom prst="rect">
            <a:avLst/>
          </a:prstGeom>
        </p:spPr>
        <p:txBody>
          <a:bodyPr wrap="none">
            <a:spAutoFit/>
          </a:bodyPr>
          <a:lstStyle/>
          <a:p>
            <a:pPr algn="ctr"/>
            <a:r>
              <a:rPr lang="en-US" sz="1400" b="1" dirty="0" err="1"/>
              <a:t>Anshika</a:t>
            </a:r>
            <a:r>
              <a:rPr lang="en-US" sz="1400" b="1" dirty="0"/>
              <a:t> Kumari</a:t>
            </a:r>
          </a:p>
          <a:p>
            <a:pPr algn="ctr"/>
            <a:r>
              <a:rPr lang="en-US" sz="1400" i="1" dirty="0"/>
              <a:t>Treasurer</a:t>
            </a:r>
            <a:endParaRPr lang="en-US" sz="1400" dirty="0"/>
          </a:p>
        </p:txBody>
      </p:sp>
      <p:sp>
        <p:nvSpPr>
          <p:cNvPr id="11" name="Rectangle 10"/>
          <p:cNvSpPr/>
          <p:nvPr/>
        </p:nvSpPr>
        <p:spPr>
          <a:xfrm>
            <a:off x="6565914" y="6277405"/>
            <a:ext cx="2512291" cy="523220"/>
          </a:xfrm>
          <a:prstGeom prst="rect">
            <a:avLst/>
          </a:prstGeom>
        </p:spPr>
        <p:txBody>
          <a:bodyPr wrap="none">
            <a:spAutoFit/>
          </a:bodyPr>
          <a:lstStyle/>
          <a:p>
            <a:pPr algn="ctr"/>
            <a:r>
              <a:rPr lang="en-US" sz="1400" b="1" dirty="0"/>
              <a:t>Bhagya Bharti  </a:t>
            </a:r>
          </a:p>
          <a:p>
            <a:pPr algn="ctr"/>
            <a:r>
              <a:rPr lang="en-US" sz="1400" b="1" i="1" dirty="0"/>
              <a:t>Secretary – Science &amp; IT Society</a:t>
            </a:r>
            <a:endParaRPr lang="en-US" sz="1400" b="1" dirty="0"/>
          </a:p>
        </p:txBody>
      </p:sp>
      <p:sp>
        <p:nvSpPr>
          <p:cNvPr id="22" name="Title 22">
            <a:extLst>
              <a:ext uri="{FF2B5EF4-FFF2-40B4-BE49-F238E27FC236}">
                <a16:creationId xmlns:a16="http://schemas.microsoft.com/office/drawing/2014/main" id="{752F21F5-845E-491E-93DD-927FD1B47BE0}"/>
              </a:ext>
            </a:extLst>
          </p:cNvPr>
          <p:cNvSpPr txBox="1">
            <a:spLocks/>
          </p:cNvSpPr>
          <p:nvPr/>
        </p:nvSpPr>
        <p:spPr bwMode="blackWhite">
          <a:xfrm>
            <a:off x="0" y="27720"/>
            <a:ext cx="9144000" cy="502980"/>
          </a:xfrm>
          <a:prstGeom prst="rect">
            <a:avLst/>
          </a:prstGeom>
          <a:solidFill>
            <a:schemeClr val="accent2">
              <a:lumMod val="75000"/>
            </a:schemeClr>
          </a:solidFill>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solidFill>
                  <a:schemeClr val="bg1"/>
                </a:solidFill>
                <a:latin typeface="Arial Black" panose="020B0A04020102020204" pitchFamily="34" charset="0"/>
              </a:rPr>
              <a:t>Students’ Cabinet : Session-2019-2020 </a:t>
            </a:r>
          </a:p>
        </p:txBody>
      </p:sp>
    </p:spTree>
    <p:extLst>
      <p:ext uri="{BB962C8B-B14F-4D97-AF65-F5344CB8AC3E}">
        <p14:creationId xmlns:p14="http://schemas.microsoft.com/office/powerpoint/2010/main" val="4144832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4F263D-44CF-4256-B0B7-DB7B93DCE469}"/>
              </a:ext>
            </a:extLst>
          </p:cNvPr>
          <p:cNvSpPr>
            <a:spLocks noGrp="1"/>
          </p:cNvSpPr>
          <p:nvPr>
            <p:ph type="title" idx="4294967295"/>
          </p:nvPr>
        </p:nvSpPr>
        <p:spPr>
          <a:xfrm>
            <a:off x="0" y="30099"/>
            <a:ext cx="9144000" cy="530352"/>
          </a:xfrm>
          <a:solidFill>
            <a:schemeClr val="accent2">
              <a:lumMod val="75000"/>
            </a:schemeClr>
          </a:solidFill>
        </p:spPr>
        <p:txBody>
          <a:bodyPr>
            <a:normAutofit fontScale="90000"/>
          </a:bodyPr>
          <a:lstStyle/>
          <a:p>
            <a:pPr algn="ctr"/>
            <a:r>
              <a:rPr lang="en-US" i="1" dirty="0">
                <a:solidFill>
                  <a:schemeClr val="bg1"/>
                </a:solidFill>
                <a:latin typeface="Segoe UI Black" panose="020B0A02040204020203" pitchFamily="34" charset="0"/>
                <a:ea typeface="Segoe UI Black" panose="020B0A02040204020203" pitchFamily="34" charset="0"/>
              </a:rPr>
              <a:t>Mission</a:t>
            </a:r>
          </a:p>
        </p:txBody>
      </p:sp>
      <p:sp>
        <p:nvSpPr>
          <p:cNvPr id="8" name="Text Placeholder 7">
            <a:extLst>
              <a:ext uri="{FF2B5EF4-FFF2-40B4-BE49-F238E27FC236}">
                <a16:creationId xmlns:a16="http://schemas.microsoft.com/office/drawing/2014/main" id="{89B313DA-1EA5-4F22-AD74-85D6A634267D}"/>
              </a:ext>
            </a:extLst>
          </p:cNvPr>
          <p:cNvSpPr>
            <a:spLocks noGrp="1"/>
          </p:cNvSpPr>
          <p:nvPr>
            <p:ph type="body" idx="4294967295"/>
          </p:nvPr>
        </p:nvSpPr>
        <p:spPr>
          <a:xfrm>
            <a:off x="352425" y="1298449"/>
            <a:ext cx="8477250" cy="5264276"/>
          </a:xfrm>
        </p:spPr>
        <p:txBody>
          <a:bodyPr>
            <a:normAutofit lnSpcReduction="10000"/>
          </a:bodyPr>
          <a:lstStyle/>
          <a:p>
            <a:pPr algn="just">
              <a:lnSpc>
                <a:spcPct val="100000"/>
              </a:lnSpc>
              <a:spcAft>
                <a:spcPts val="1200"/>
              </a:spcAft>
            </a:pPr>
            <a:r>
              <a:rPr lang="en-US" sz="1800" b="1" i="1" dirty="0">
                <a:solidFill>
                  <a:prstClr val="black"/>
                </a:solidFill>
                <a:latin typeface="Times" panose="02020603060405020304" pitchFamily="18" charset="0"/>
                <a:cs typeface="Times New Roman" pitchFamily="18" charset="0"/>
              </a:rPr>
              <a:t>Magadh Mahila College is committed </a:t>
            </a:r>
            <a:r>
              <a:rPr lang="en-US" sz="2000" b="1" i="1" dirty="0">
                <a:solidFill>
                  <a:prstClr val="black"/>
                </a:solidFill>
                <a:latin typeface="Times" panose="02020603060405020304" pitchFamily="18" charset="0"/>
                <a:cs typeface="Times New Roman" pitchFamily="18" charset="0"/>
              </a:rPr>
              <a:t>to the holistic development of women so as to make an effective contribution to creation of healthy society . To this end we strive: </a:t>
            </a:r>
          </a:p>
          <a:p>
            <a:pPr marL="285750" indent="-285750" algn="just">
              <a:lnSpc>
                <a:spcPct val="100000"/>
              </a:lnSpc>
              <a:spcAft>
                <a:spcPts val="1200"/>
              </a:spcAft>
              <a:buFont typeface="Wingdings" panose="05000000000000000000" pitchFamily="2" charset="2"/>
              <a:buChar char="§"/>
            </a:pPr>
            <a:r>
              <a:rPr lang="en-US" sz="2000" b="1" i="1" dirty="0">
                <a:solidFill>
                  <a:prstClr val="black"/>
                </a:solidFill>
                <a:latin typeface="Times" panose="02020603060405020304" pitchFamily="18" charset="0"/>
                <a:cs typeface="Times New Roman" pitchFamily="18" charset="0"/>
              </a:rPr>
              <a:t>  To become a Centre of Excellence in Higher Education  for women in healthy environment </a:t>
            </a:r>
          </a:p>
          <a:p>
            <a:pPr marL="285750" indent="-285750" algn="just">
              <a:lnSpc>
                <a:spcPct val="100000"/>
              </a:lnSpc>
              <a:spcAft>
                <a:spcPts val="1200"/>
              </a:spcAft>
              <a:buFont typeface="Arial" panose="020B0604020202020204" pitchFamily="34" charset="0"/>
              <a:buChar char="•"/>
            </a:pPr>
            <a:r>
              <a:rPr lang="en-US" sz="2000" b="1" i="1" dirty="0">
                <a:solidFill>
                  <a:prstClr val="black"/>
                </a:solidFill>
                <a:latin typeface="Times" panose="02020603060405020304" pitchFamily="18" charset="0"/>
                <a:cs typeface="Times New Roman" pitchFamily="18" charset="0"/>
              </a:rPr>
              <a:t>A stimulating learning environment through new and innovative academic programmes</a:t>
            </a:r>
          </a:p>
          <a:p>
            <a:pPr marL="285750" indent="-285750" algn="just">
              <a:lnSpc>
                <a:spcPct val="100000"/>
              </a:lnSpc>
              <a:spcAft>
                <a:spcPts val="1200"/>
              </a:spcAft>
              <a:buFont typeface="Arial" panose="020B0604020202020204" pitchFamily="34" charset="0"/>
              <a:buChar char="•"/>
            </a:pPr>
            <a:r>
              <a:rPr lang="en-US" sz="2000" b="1" i="1" dirty="0">
                <a:solidFill>
                  <a:prstClr val="black"/>
                </a:solidFill>
                <a:latin typeface="Times" panose="02020603060405020304" pitchFamily="18" charset="0"/>
                <a:cs typeface="Times New Roman" pitchFamily="18" charset="0"/>
              </a:rPr>
              <a:t>Empowering students through knowledge and skills to enable them to cope and compete with the demands of modern age </a:t>
            </a:r>
          </a:p>
          <a:p>
            <a:pPr marL="285750" indent="-285750" algn="just">
              <a:lnSpc>
                <a:spcPct val="100000"/>
              </a:lnSpc>
              <a:spcAft>
                <a:spcPts val="1200"/>
              </a:spcAft>
              <a:buFont typeface="Arial" panose="020B0604020202020204" pitchFamily="34" charset="0"/>
              <a:buChar char="•"/>
            </a:pPr>
            <a:r>
              <a:rPr lang="en-US" sz="2000" b="1" i="1" dirty="0">
                <a:solidFill>
                  <a:prstClr val="black"/>
                </a:solidFill>
                <a:latin typeface="Times" panose="02020603060405020304" pitchFamily="18" charset="0"/>
                <a:cs typeface="Times New Roman" pitchFamily="18" charset="0"/>
              </a:rPr>
              <a:t>To create women leaders  and to make them agents of social change </a:t>
            </a:r>
          </a:p>
          <a:p>
            <a:pPr marL="285750" indent="-285750" algn="just" defTabSz="457200">
              <a:lnSpc>
                <a:spcPct val="100000"/>
              </a:lnSpc>
              <a:spcBef>
                <a:spcPts val="0"/>
              </a:spcBef>
              <a:spcAft>
                <a:spcPts val="1200"/>
              </a:spcAft>
              <a:buFont typeface="Arial" panose="020B0604020202020204" pitchFamily="34" charset="0"/>
              <a:buChar char="•"/>
              <a:defRPr/>
            </a:pPr>
            <a:r>
              <a:rPr lang="en-US" sz="2000" b="1" i="1" dirty="0">
                <a:solidFill>
                  <a:prstClr val="black"/>
                </a:solidFill>
                <a:latin typeface="Times" panose="02020603060405020304" pitchFamily="18" charset="0"/>
                <a:cs typeface="Times New Roman" pitchFamily="18" charset="0"/>
              </a:rPr>
              <a:t>Culturally rich environment linking education to the outside world </a:t>
            </a:r>
          </a:p>
          <a:p>
            <a:pPr marL="285750" indent="-285750" algn="just">
              <a:lnSpc>
                <a:spcPct val="100000"/>
              </a:lnSpc>
              <a:spcAft>
                <a:spcPts val="1200"/>
              </a:spcAft>
              <a:buFont typeface="Arial" panose="020B0604020202020204" pitchFamily="34" charset="0"/>
              <a:buChar char="•"/>
              <a:defRPr/>
            </a:pPr>
            <a:r>
              <a:rPr lang="en-US" sz="2000" b="1" i="1" dirty="0">
                <a:solidFill>
                  <a:prstClr val="black"/>
                </a:solidFill>
                <a:latin typeface="Times" panose="02020603060405020304" pitchFamily="18" charset="0"/>
                <a:cs typeface="Times New Roman" pitchFamily="18" charset="0"/>
              </a:rPr>
              <a:t>To provide dedicated and responsive scholars as faculty</a:t>
            </a:r>
          </a:p>
          <a:p>
            <a:pPr marL="285750" indent="-285750" algn="just">
              <a:buFont typeface="Arial" panose="020B0604020202020204" pitchFamily="34" charset="0"/>
              <a:buChar char="•"/>
            </a:pPr>
            <a:endParaRPr lang="en-US" sz="1800" i="1" dirty="0">
              <a:latin typeface="Times" panose="02020603060405020304" pitchFamily="18" charset="0"/>
            </a:endParaRPr>
          </a:p>
        </p:txBody>
      </p:sp>
      <p:pic>
        <p:nvPicPr>
          <p:cNvPr id="4" name="Picture 3" descr="A picture containing food&#10;&#10;Description automatically generated">
            <a:extLst>
              <a:ext uri="{FF2B5EF4-FFF2-40B4-BE49-F238E27FC236}">
                <a16:creationId xmlns:a16="http://schemas.microsoft.com/office/drawing/2014/main" id="{C108F021-C5B2-4FA3-8C2E-A9462E7B08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p:spPr>
      </p:pic>
    </p:spTree>
    <p:extLst>
      <p:ext uri="{BB962C8B-B14F-4D97-AF65-F5344CB8AC3E}">
        <p14:creationId xmlns:p14="http://schemas.microsoft.com/office/powerpoint/2010/main" val="968078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DC4CBE0-61B7-4AD1-9C31-374CC9F655B4}"/>
              </a:ext>
            </a:extLst>
          </p:cNvPr>
          <p:cNvPicPr>
            <a:picLocks noGrp="1" noChangeAspect="1"/>
          </p:cNvPicPr>
          <p:nvPr>
            <p:ph type="pic" idx="16"/>
          </p:nvPr>
        </p:nvPicPr>
        <p:blipFill>
          <a:blip r:embed="rId2" cstate="email">
            <a:extLst>
              <a:ext uri="{28A0092B-C50C-407E-A947-70E740481C1C}">
                <a14:useLocalDpi xmlns:a14="http://schemas.microsoft.com/office/drawing/2010/main"/>
              </a:ext>
            </a:extLst>
          </a:blip>
          <a:srcRect/>
          <a:stretch>
            <a:fillRect/>
          </a:stretch>
        </p:blipFill>
        <p:spPr>
          <a:xfrm rot="16200000">
            <a:off x="924984" y="4595518"/>
            <a:ext cx="1161000" cy="1548000"/>
          </a:xfrm>
        </p:spPr>
      </p:pic>
      <p:pic>
        <p:nvPicPr>
          <p:cNvPr id="21" name="Picture Placeholder 20">
            <a:extLst>
              <a:ext uri="{FF2B5EF4-FFF2-40B4-BE49-F238E27FC236}">
                <a16:creationId xmlns:a16="http://schemas.microsoft.com/office/drawing/2014/main" id="{948FFA90-1588-4E14-8E6B-F90C74F5F773}"/>
              </a:ext>
            </a:extLst>
          </p:cNvPr>
          <p:cNvPicPr>
            <a:picLocks noGrp="1" noChangeAspect="1"/>
          </p:cNvPicPr>
          <p:nvPr>
            <p:ph type="pic" idx="17"/>
          </p:nvPr>
        </p:nvPicPr>
        <p:blipFill>
          <a:blip r:embed="rId3" cstate="email">
            <a:extLst>
              <a:ext uri="{28A0092B-C50C-407E-A947-70E740481C1C}">
                <a14:useLocalDpi xmlns:a14="http://schemas.microsoft.com/office/drawing/2010/main"/>
              </a:ext>
            </a:extLst>
          </a:blip>
          <a:srcRect/>
          <a:stretch>
            <a:fillRect/>
          </a:stretch>
        </p:blipFill>
        <p:spPr>
          <a:xfrm rot="16200000">
            <a:off x="1015509" y="845190"/>
            <a:ext cx="1422416" cy="1548000"/>
          </a:xfrm>
        </p:spPr>
      </p:pic>
      <p:pic>
        <p:nvPicPr>
          <p:cNvPr id="10" name="Picture Placeholder 9">
            <a:extLst>
              <a:ext uri="{FF2B5EF4-FFF2-40B4-BE49-F238E27FC236}">
                <a16:creationId xmlns:a16="http://schemas.microsoft.com/office/drawing/2014/main" id="{72CB9A78-8ADA-403F-A5CB-2E7AC6839571}"/>
              </a:ext>
            </a:extLst>
          </p:cNvPr>
          <p:cNvPicPr>
            <a:picLocks noGrp="1" noChangeAspect="1"/>
          </p:cNvPicPr>
          <p:nvPr>
            <p:ph type="pic" idx="18"/>
          </p:nvPr>
        </p:nvPicPr>
        <p:blipFill>
          <a:blip r:embed="rId4" cstate="email">
            <a:extLst>
              <a:ext uri="{28A0092B-C50C-407E-A947-70E740481C1C}">
                <a14:useLocalDpi xmlns:a14="http://schemas.microsoft.com/office/drawing/2010/main"/>
              </a:ext>
            </a:extLst>
          </a:blip>
          <a:srcRect/>
          <a:stretch>
            <a:fillRect/>
          </a:stretch>
        </p:blipFill>
        <p:spPr/>
      </p:pic>
      <p:pic>
        <p:nvPicPr>
          <p:cNvPr id="24" name="Picture Placeholder 23">
            <a:extLst>
              <a:ext uri="{FF2B5EF4-FFF2-40B4-BE49-F238E27FC236}">
                <a16:creationId xmlns:a16="http://schemas.microsoft.com/office/drawing/2014/main" id="{2902ED6E-51BD-4F2F-8B99-D58B7AA3B3F1}"/>
              </a:ext>
            </a:extLst>
          </p:cNvPr>
          <p:cNvPicPr>
            <a:picLocks noGrp="1" noChangeAspect="1"/>
          </p:cNvPicPr>
          <p:nvPr>
            <p:ph type="pic" idx="19"/>
          </p:nvPr>
        </p:nvPicPr>
        <p:blipFill>
          <a:blip r:embed="rId5" cstate="email">
            <a:extLst>
              <a:ext uri="{28A0092B-C50C-407E-A947-70E740481C1C}">
                <a14:useLocalDpi xmlns:a14="http://schemas.microsoft.com/office/drawing/2010/main"/>
              </a:ext>
            </a:extLst>
          </a:blip>
          <a:srcRect/>
          <a:stretch>
            <a:fillRect/>
          </a:stretch>
        </p:blipFill>
        <p:spPr>
          <a:xfrm rot="16200000">
            <a:off x="2989406" y="2678824"/>
            <a:ext cx="1077058" cy="1436077"/>
          </a:xfrm>
        </p:spPr>
      </p:pic>
      <p:pic>
        <p:nvPicPr>
          <p:cNvPr id="26" name="Picture Placeholder 25">
            <a:extLst>
              <a:ext uri="{FF2B5EF4-FFF2-40B4-BE49-F238E27FC236}">
                <a16:creationId xmlns:a16="http://schemas.microsoft.com/office/drawing/2014/main" id="{C8ED0E7F-A47D-4A93-9580-8880241DB163}"/>
              </a:ext>
            </a:extLst>
          </p:cNvPr>
          <p:cNvPicPr>
            <a:picLocks noGrp="1" noChangeAspect="1"/>
          </p:cNvPicPr>
          <p:nvPr>
            <p:ph type="pic" idx="20"/>
          </p:nvPr>
        </p:nvPicPr>
        <p:blipFill>
          <a:blip r:embed="rId6" cstate="email">
            <a:extLst>
              <a:ext uri="{28A0092B-C50C-407E-A947-70E740481C1C}">
                <a14:useLocalDpi xmlns:a14="http://schemas.microsoft.com/office/drawing/2010/main"/>
              </a:ext>
            </a:extLst>
          </a:blip>
          <a:srcRect/>
          <a:stretch>
            <a:fillRect/>
          </a:stretch>
        </p:blipFill>
        <p:spPr>
          <a:xfrm rot="16200000">
            <a:off x="4474218" y="4839351"/>
            <a:ext cx="1161000" cy="1548000"/>
          </a:xfrm>
        </p:spPr>
      </p:pic>
      <p:pic>
        <p:nvPicPr>
          <p:cNvPr id="28" name="Picture Placeholder 27">
            <a:extLst>
              <a:ext uri="{FF2B5EF4-FFF2-40B4-BE49-F238E27FC236}">
                <a16:creationId xmlns:a16="http://schemas.microsoft.com/office/drawing/2014/main" id="{E0E88F46-2A96-474A-91A9-C1DCEC927709}"/>
              </a:ext>
            </a:extLst>
          </p:cNvPr>
          <p:cNvPicPr>
            <a:picLocks noGrp="1" noChangeAspect="1"/>
          </p:cNvPicPr>
          <p:nvPr>
            <p:ph type="pic" idx="21"/>
          </p:nvPr>
        </p:nvPicPr>
        <p:blipFill>
          <a:blip r:embed="rId7" cstate="email">
            <a:extLst>
              <a:ext uri="{28A0092B-C50C-407E-A947-70E740481C1C}">
                <a14:useLocalDpi xmlns:a14="http://schemas.microsoft.com/office/drawing/2010/main"/>
              </a:ext>
            </a:extLst>
          </a:blip>
          <a:srcRect/>
          <a:stretch>
            <a:fillRect/>
          </a:stretch>
        </p:blipFill>
        <p:spPr>
          <a:xfrm rot="16200000">
            <a:off x="6513917" y="2400866"/>
            <a:ext cx="1688935" cy="1548000"/>
          </a:xfrm>
        </p:spPr>
      </p:pic>
      <p:sp>
        <p:nvSpPr>
          <p:cNvPr id="23" name="Title 22">
            <a:extLst>
              <a:ext uri="{FF2B5EF4-FFF2-40B4-BE49-F238E27FC236}">
                <a16:creationId xmlns:a16="http://schemas.microsoft.com/office/drawing/2014/main" id="{06E5529B-5F74-4A42-B1C9-65B738F22E01}"/>
              </a:ext>
            </a:extLst>
          </p:cNvPr>
          <p:cNvSpPr>
            <a:spLocks noGrp="1"/>
          </p:cNvSpPr>
          <p:nvPr>
            <p:ph type="title"/>
          </p:nvPr>
        </p:nvSpPr>
        <p:spPr>
          <a:xfrm>
            <a:off x="0" y="0"/>
            <a:ext cx="9143999" cy="562442"/>
          </a:xfrm>
          <a:solidFill>
            <a:schemeClr val="accent2">
              <a:lumMod val="75000"/>
            </a:schemeClr>
          </a:solidFill>
        </p:spPr>
        <p:txBody>
          <a:bodyPr>
            <a:normAutofit/>
          </a:bodyPr>
          <a:lstStyle/>
          <a:p>
            <a:pPr algn="ctr"/>
            <a:r>
              <a:rPr lang="en-US" sz="2800" b="1" dirty="0">
                <a:solidFill>
                  <a:schemeClr val="bg1"/>
                </a:solidFill>
                <a:latin typeface="Arial Black" panose="020B0A04020102020204" pitchFamily="34" charset="0"/>
              </a:rPr>
              <a:t>Students’ Cabinet : Session-2018-2019 </a:t>
            </a:r>
          </a:p>
        </p:txBody>
      </p:sp>
      <p:sp>
        <p:nvSpPr>
          <p:cNvPr id="2" name="Slide Number Placeholder 1">
            <a:extLst>
              <a:ext uri="{FF2B5EF4-FFF2-40B4-BE49-F238E27FC236}">
                <a16:creationId xmlns:a16="http://schemas.microsoft.com/office/drawing/2014/main" id="{0E6F7FB3-3CE7-46E1-AB7A-A4EF382D864C}"/>
              </a:ext>
            </a:extLst>
          </p:cNvPr>
          <p:cNvSpPr>
            <a:spLocks noGrp="1"/>
          </p:cNvSpPr>
          <p:nvPr>
            <p:ph type="sldNum" sz="quarter" idx="4"/>
          </p:nvPr>
        </p:nvSpPr>
        <p:spPr/>
        <p:txBody>
          <a:bodyPr/>
          <a:lstStyle/>
          <a:p>
            <a:fld id="{3D3C4EEC-F499-4A7F-B67B-5709763315B6}" type="slidenum">
              <a:rPr lang="en-US" smtClean="0"/>
              <a:pPr/>
              <a:t>80</a:t>
            </a:fld>
            <a:endParaRPr lang="en-US" dirty="0"/>
          </a:p>
        </p:txBody>
      </p:sp>
      <p:sp>
        <p:nvSpPr>
          <p:cNvPr id="3" name="Rectangle 2"/>
          <p:cNvSpPr/>
          <p:nvPr/>
        </p:nvSpPr>
        <p:spPr>
          <a:xfrm>
            <a:off x="560461" y="2677964"/>
            <a:ext cx="2206580" cy="523220"/>
          </a:xfrm>
          <a:prstGeom prst="rect">
            <a:avLst/>
          </a:prstGeom>
        </p:spPr>
        <p:txBody>
          <a:bodyPr wrap="square">
            <a:spAutoFit/>
          </a:bodyPr>
          <a:lstStyle/>
          <a:p>
            <a:pPr algn="ctr"/>
            <a:r>
              <a:rPr lang="en-US" sz="1400" b="1" dirty="0"/>
              <a:t>Priya Bharti </a:t>
            </a:r>
          </a:p>
          <a:p>
            <a:pPr algn="ctr"/>
            <a:r>
              <a:rPr lang="en-US" sz="1400" b="1" i="1" dirty="0"/>
              <a:t>Asst General Secretary</a:t>
            </a:r>
            <a:endParaRPr lang="en-US" sz="1400" b="1" dirty="0"/>
          </a:p>
        </p:txBody>
      </p:sp>
      <p:sp>
        <p:nvSpPr>
          <p:cNvPr id="5" name="Rectangle 4"/>
          <p:cNvSpPr/>
          <p:nvPr/>
        </p:nvSpPr>
        <p:spPr>
          <a:xfrm>
            <a:off x="4148416" y="2365951"/>
            <a:ext cx="2009104" cy="523220"/>
          </a:xfrm>
          <a:prstGeom prst="rect">
            <a:avLst/>
          </a:prstGeom>
        </p:spPr>
        <p:txBody>
          <a:bodyPr wrap="square">
            <a:spAutoFit/>
          </a:bodyPr>
          <a:lstStyle/>
          <a:p>
            <a:pPr algn="ctr"/>
            <a:r>
              <a:rPr lang="en-US" sz="1400" b="1" dirty="0" err="1"/>
              <a:t>Somya</a:t>
            </a:r>
            <a:r>
              <a:rPr lang="en-US" sz="1400" b="1" dirty="0"/>
              <a:t> Nandini    Asst Cultural Secretary </a:t>
            </a:r>
          </a:p>
        </p:txBody>
      </p:sp>
      <p:sp>
        <p:nvSpPr>
          <p:cNvPr id="7" name="Rectangle 6"/>
          <p:cNvSpPr/>
          <p:nvPr/>
        </p:nvSpPr>
        <p:spPr>
          <a:xfrm>
            <a:off x="2909830" y="4068623"/>
            <a:ext cx="1370888" cy="830997"/>
          </a:xfrm>
          <a:prstGeom prst="rect">
            <a:avLst/>
          </a:prstGeom>
        </p:spPr>
        <p:txBody>
          <a:bodyPr wrap="none">
            <a:spAutoFit/>
          </a:bodyPr>
          <a:lstStyle/>
          <a:p>
            <a:pPr algn="ctr"/>
            <a:r>
              <a:rPr lang="en-US" sz="1200" b="1" dirty="0"/>
              <a:t>Aditi Priya </a:t>
            </a:r>
          </a:p>
          <a:p>
            <a:pPr algn="ctr"/>
            <a:r>
              <a:rPr lang="en-US" sz="1200" b="1" i="1" dirty="0"/>
              <a:t>Asst Secretary </a:t>
            </a:r>
          </a:p>
          <a:p>
            <a:pPr algn="ctr"/>
            <a:r>
              <a:rPr lang="en-US" sz="1200" b="1" i="1" dirty="0"/>
              <a:t> Environment &amp;</a:t>
            </a:r>
          </a:p>
          <a:p>
            <a:pPr algn="ctr"/>
            <a:r>
              <a:rPr lang="en-US" sz="1200" b="1" i="1" dirty="0"/>
              <a:t>Natural Resources</a:t>
            </a:r>
            <a:endParaRPr lang="en-US" sz="1200" b="1" dirty="0"/>
          </a:p>
        </p:txBody>
      </p:sp>
      <p:sp>
        <p:nvSpPr>
          <p:cNvPr id="8" name="Rectangle 7"/>
          <p:cNvSpPr/>
          <p:nvPr/>
        </p:nvSpPr>
        <p:spPr>
          <a:xfrm>
            <a:off x="6810944" y="4160956"/>
            <a:ext cx="1317027" cy="738664"/>
          </a:xfrm>
          <a:prstGeom prst="rect">
            <a:avLst/>
          </a:prstGeom>
        </p:spPr>
        <p:txBody>
          <a:bodyPr wrap="none">
            <a:spAutoFit/>
          </a:bodyPr>
          <a:lstStyle/>
          <a:p>
            <a:pPr algn="ctr"/>
            <a:r>
              <a:rPr lang="en-US" sz="1400" b="1" dirty="0" err="1"/>
              <a:t>Amisha</a:t>
            </a:r>
            <a:r>
              <a:rPr lang="en-US" sz="1400" b="1" dirty="0"/>
              <a:t> Kiran</a:t>
            </a:r>
          </a:p>
          <a:p>
            <a:pPr algn="ctr"/>
            <a:r>
              <a:rPr lang="en-US" sz="1400" b="1" dirty="0"/>
              <a:t> Asst </a:t>
            </a:r>
            <a:r>
              <a:rPr lang="en-US" sz="1400" b="1" i="1" dirty="0"/>
              <a:t>Secretary </a:t>
            </a:r>
          </a:p>
          <a:p>
            <a:pPr algn="ctr"/>
            <a:r>
              <a:rPr lang="en-US" sz="1400" b="1" i="1" dirty="0"/>
              <a:t>Sanitation</a:t>
            </a:r>
            <a:endParaRPr lang="en-US" sz="1400" b="1" dirty="0"/>
          </a:p>
        </p:txBody>
      </p:sp>
      <p:sp>
        <p:nvSpPr>
          <p:cNvPr id="9" name="Rectangle 8"/>
          <p:cNvSpPr/>
          <p:nvPr/>
        </p:nvSpPr>
        <p:spPr>
          <a:xfrm>
            <a:off x="537789" y="6247747"/>
            <a:ext cx="1741695" cy="523220"/>
          </a:xfrm>
          <a:prstGeom prst="rect">
            <a:avLst/>
          </a:prstGeom>
        </p:spPr>
        <p:txBody>
          <a:bodyPr wrap="none">
            <a:spAutoFit/>
          </a:bodyPr>
          <a:lstStyle/>
          <a:p>
            <a:pPr algn="ctr"/>
            <a:r>
              <a:rPr lang="en-US" sz="1400" b="1" dirty="0" err="1"/>
              <a:t>Archita</a:t>
            </a:r>
            <a:r>
              <a:rPr lang="en-US" sz="1400" b="1" dirty="0"/>
              <a:t> Kumari</a:t>
            </a:r>
          </a:p>
          <a:p>
            <a:pPr algn="ctr"/>
            <a:r>
              <a:rPr lang="en-US" sz="1400" b="1" i="1" dirty="0"/>
              <a:t>Asst Sports Secretary</a:t>
            </a:r>
            <a:endParaRPr lang="en-US" sz="1400" b="1" dirty="0"/>
          </a:p>
        </p:txBody>
      </p:sp>
      <p:sp>
        <p:nvSpPr>
          <p:cNvPr id="11" name="Rectangle 10"/>
          <p:cNvSpPr/>
          <p:nvPr/>
        </p:nvSpPr>
        <p:spPr>
          <a:xfrm>
            <a:off x="3721550" y="6215578"/>
            <a:ext cx="2862835" cy="523220"/>
          </a:xfrm>
          <a:prstGeom prst="rect">
            <a:avLst/>
          </a:prstGeom>
        </p:spPr>
        <p:txBody>
          <a:bodyPr wrap="none">
            <a:spAutoFit/>
          </a:bodyPr>
          <a:lstStyle/>
          <a:p>
            <a:pPr algn="ctr"/>
            <a:r>
              <a:rPr lang="en-US" sz="1400" b="1" dirty="0"/>
              <a:t>Simran Singh </a:t>
            </a:r>
          </a:p>
          <a:p>
            <a:pPr algn="ctr"/>
            <a:r>
              <a:rPr lang="en-US" sz="1400" b="1" i="1" dirty="0"/>
              <a:t>Asst Secretary – Science &amp; IT Society</a:t>
            </a:r>
            <a:endParaRPr lang="en-US" sz="1400" b="1" dirty="0"/>
          </a:p>
        </p:txBody>
      </p:sp>
      <p:pic>
        <p:nvPicPr>
          <p:cNvPr id="2050" name="Picture 2" descr="Image result for MAGADH MAHILA LOGO">
            <a:extLst>
              <a:ext uri="{FF2B5EF4-FFF2-40B4-BE49-F238E27FC236}">
                <a16:creationId xmlns:a16="http://schemas.microsoft.com/office/drawing/2014/main" id="{1305DC0C-00EA-4DC3-BFDD-5EB518C28A1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43945" y="-540253"/>
            <a:ext cx="1873624" cy="168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109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943600"/>
          </a:xfrm>
        </p:spPr>
        <p:txBody>
          <a:bodyPr>
            <a:normAutofit lnSpcReduction="10000"/>
          </a:bodyPr>
          <a:lstStyle/>
          <a:p>
            <a:endParaRPr lang="en-US" dirty="0"/>
          </a:p>
          <a:p>
            <a:pPr algn="just"/>
            <a:r>
              <a:rPr lang="en-US" dirty="0"/>
              <a:t> Guidance &amp; </a:t>
            </a:r>
            <a:r>
              <a:rPr lang="en-US" dirty="0" err="1"/>
              <a:t>counselling</a:t>
            </a:r>
            <a:r>
              <a:rPr lang="en-US" dirty="0"/>
              <a:t> Center was inaugurated by </a:t>
            </a:r>
            <a:r>
              <a:rPr lang="en-US" b="1" dirty="0"/>
              <a:t>Prof. Sanjay </a:t>
            </a:r>
            <a:r>
              <a:rPr lang="en-US" b="1" dirty="0" err="1"/>
              <a:t>Paswan</a:t>
            </a:r>
            <a:r>
              <a:rPr lang="en-US" b="1" dirty="0"/>
              <a:t> </a:t>
            </a:r>
            <a:r>
              <a:rPr lang="en-US" dirty="0"/>
              <a:t>and </a:t>
            </a:r>
            <a:r>
              <a:rPr lang="en-US" b="1" dirty="0"/>
              <a:t>Prof. </a:t>
            </a:r>
            <a:r>
              <a:rPr lang="en-US" b="1" dirty="0" err="1"/>
              <a:t>Saroj</a:t>
            </a:r>
            <a:r>
              <a:rPr lang="en-US" b="1" dirty="0"/>
              <a:t> </a:t>
            </a:r>
            <a:r>
              <a:rPr lang="en-US" b="1" dirty="0" err="1"/>
              <a:t>Dube</a:t>
            </a:r>
            <a:r>
              <a:rPr lang="en-US" b="1" dirty="0"/>
              <a:t> </a:t>
            </a:r>
            <a:r>
              <a:rPr lang="en-US" dirty="0"/>
              <a:t>on 8</a:t>
            </a:r>
            <a:r>
              <a:rPr lang="en-US" baseline="30000" dirty="0"/>
              <a:t>th</a:t>
            </a:r>
            <a:r>
              <a:rPr lang="en-US" dirty="0"/>
              <a:t> February 2017 at MMC under headship of </a:t>
            </a:r>
            <a:r>
              <a:rPr lang="en-US" b="1" dirty="0"/>
              <a:t>Dr. </a:t>
            </a:r>
            <a:r>
              <a:rPr lang="en-US" b="1" dirty="0" err="1"/>
              <a:t>Archana</a:t>
            </a:r>
            <a:r>
              <a:rPr lang="en-US" b="1" dirty="0"/>
              <a:t> </a:t>
            </a:r>
            <a:r>
              <a:rPr lang="en-US" b="1" dirty="0" err="1"/>
              <a:t>Katiyar</a:t>
            </a:r>
            <a:r>
              <a:rPr lang="en-US" b="1" dirty="0"/>
              <a:t> (Based on last NAAC team’s suggestion)</a:t>
            </a:r>
          </a:p>
          <a:p>
            <a:pPr algn="just">
              <a:buNone/>
            </a:pPr>
            <a:endParaRPr lang="en-US" b="1" dirty="0"/>
          </a:p>
          <a:p>
            <a:pPr algn="just"/>
            <a:r>
              <a:rPr lang="en-US" b="1" dirty="0"/>
              <a:t>Center is providing psychological assessment and psychotherapeutic assistance to college students by RCI registered trained Clinical Psychologist Ms. </a:t>
            </a:r>
            <a:r>
              <a:rPr lang="en-US" b="1" dirty="0" err="1"/>
              <a:t>Nidhi</a:t>
            </a:r>
            <a:r>
              <a:rPr lang="en-US" b="1" dirty="0"/>
              <a:t> Singh (Asst. Prof.) </a:t>
            </a:r>
          </a:p>
          <a:p>
            <a:pPr algn="just">
              <a:buNone/>
            </a:pPr>
            <a:endParaRPr lang="en-US" dirty="0"/>
          </a:p>
          <a:p>
            <a:pPr algn="just"/>
            <a:r>
              <a:rPr lang="en-US" b="1" dirty="0"/>
              <a:t>Center is also organizing various mental health awareness and sensitization programmes for students</a:t>
            </a:r>
          </a:p>
        </p:txBody>
      </p:sp>
      <p:sp>
        <p:nvSpPr>
          <p:cNvPr id="4" name="Title 1">
            <a:extLst>
              <a:ext uri="{FF2B5EF4-FFF2-40B4-BE49-F238E27FC236}">
                <a16:creationId xmlns:a16="http://schemas.microsoft.com/office/drawing/2014/main" id="{0E5770E4-E2FB-4406-891E-06EB01045E45}"/>
              </a:ext>
            </a:extLst>
          </p:cNvPr>
          <p:cNvSpPr>
            <a:spLocks noGrp="1"/>
          </p:cNvSpPr>
          <p:nvPr>
            <p:ph type="title"/>
          </p:nvPr>
        </p:nvSpPr>
        <p:spPr>
          <a:xfrm>
            <a:off x="23812" y="0"/>
            <a:ext cx="9144000" cy="571500"/>
          </a:xfrm>
          <a:solidFill>
            <a:schemeClr val="accent2">
              <a:lumMod val="75000"/>
            </a:schemeClr>
          </a:solidFill>
          <a:ln>
            <a:noFill/>
          </a:ln>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4400" b="1" dirty="0">
                <a:solidFill>
                  <a:schemeClr val="bg1"/>
                </a:solidFill>
                <a:latin typeface="Times New Roman" panose="02020603050405020304" pitchFamily="18" charset="0"/>
                <a:cs typeface="Times New Roman" panose="02020603050405020304" pitchFamily="18" charset="0"/>
              </a:rPr>
              <a:t>Guidance and Counselling Center</a:t>
            </a:r>
          </a:p>
        </p:txBody>
      </p:sp>
    </p:spTree>
    <p:extLst>
      <p:ext uri="{BB962C8B-B14F-4D97-AF65-F5344CB8AC3E}">
        <p14:creationId xmlns:p14="http://schemas.microsoft.com/office/powerpoint/2010/main" val="22343073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Users\hp\Desktop\IMG-20180923-WA0022.jpg">
            <a:extLst>
              <a:ext uri="{FF2B5EF4-FFF2-40B4-BE49-F238E27FC236}">
                <a16:creationId xmlns:a16="http://schemas.microsoft.com/office/drawing/2014/main" id="{64C6B520-F2F0-41CB-8833-9EFAD2DF5AD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21956" y="4552530"/>
            <a:ext cx="2636044" cy="1607344"/>
          </a:xfrm>
          <a:prstGeom prst="rect">
            <a:avLst/>
          </a:prstGeom>
          <a:noFill/>
        </p:spPr>
      </p:pic>
      <p:sp>
        <p:nvSpPr>
          <p:cNvPr id="3" name="Content Placeholder 2">
            <a:extLst>
              <a:ext uri="{FF2B5EF4-FFF2-40B4-BE49-F238E27FC236}">
                <a16:creationId xmlns:a16="http://schemas.microsoft.com/office/drawing/2014/main" id="{B6D8EC60-133B-435B-BAD8-0BA7881B8273}"/>
              </a:ext>
            </a:extLst>
          </p:cNvPr>
          <p:cNvSpPr>
            <a:spLocks noGrp="1"/>
          </p:cNvSpPr>
          <p:nvPr>
            <p:ph idx="1"/>
          </p:nvPr>
        </p:nvSpPr>
        <p:spPr/>
        <p:txBody>
          <a:bodyPr/>
          <a:lstStyle/>
          <a:p>
            <a:endParaRPr lang="en-IN" dirty="0"/>
          </a:p>
        </p:txBody>
      </p:sp>
      <p:pic>
        <p:nvPicPr>
          <p:cNvPr id="4" name="Picture 5">
            <a:extLst>
              <a:ext uri="{FF2B5EF4-FFF2-40B4-BE49-F238E27FC236}">
                <a16:creationId xmlns:a16="http://schemas.microsoft.com/office/drawing/2014/main" id="{3A94E686-095E-464D-95DC-F5CEFE75A56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422349"/>
            <a:ext cx="6283947" cy="3359486"/>
          </a:xfrm>
          <a:prstGeom prst="rect">
            <a:avLst/>
          </a:prstGeom>
          <a:noFill/>
          <a:ln w="9525">
            <a:noFill/>
            <a:miter lim="800000"/>
            <a:headEnd/>
            <a:tailEnd/>
          </a:ln>
          <a:effectLst/>
        </p:spPr>
      </p:pic>
      <p:pic>
        <p:nvPicPr>
          <p:cNvPr id="5" name="Picture 3">
            <a:extLst>
              <a:ext uri="{FF2B5EF4-FFF2-40B4-BE49-F238E27FC236}">
                <a16:creationId xmlns:a16="http://schemas.microsoft.com/office/drawing/2014/main" id="{5B4536CD-AEF9-44BC-A32C-7CFF4AC10D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7922" y="1220753"/>
            <a:ext cx="3238786" cy="2268577"/>
          </a:xfrm>
          <a:prstGeom prst="rect">
            <a:avLst/>
          </a:prstGeom>
          <a:noFill/>
          <a:ln w="9525">
            <a:noFill/>
            <a:miter lim="800000"/>
            <a:headEnd/>
            <a:tailEnd/>
          </a:ln>
          <a:effectLst/>
        </p:spPr>
      </p:pic>
      <p:pic>
        <p:nvPicPr>
          <p:cNvPr id="6" name="Picture 4">
            <a:extLst>
              <a:ext uri="{FF2B5EF4-FFF2-40B4-BE49-F238E27FC236}">
                <a16:creationId xmlns:a16="http://schemas.microsoft.com/office/drawing/2014/main" id="{3896DABD-1605-4751-BEBA-2343C416911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98050" y="1298448"/>
            <a:ext cx="3050321" cy="2129922"/>
          </a:xfrm>
          <a:prstGeom prst="rect">
            <a:avLst/>
          </a:prstGeom>
          <a:noFill/>
          <a:ln w="9525">
            <a:noFill/>
            <a:miter lim="800000"/>
            <a:headEnd/>
            <a:tailEnd/>
          </a:ln>
          <a:effectLst/>
        </p:spPr>
      </p:pic>
      <p:pic>
        <p:nvPicPr>
          <p:cNvPr id="7" name="Picture 2" descr="C:\Users\hp\Desktop\IMG-20180403-WA0001.jpg">
            <a:extLst>
              <a:ext uri="{FF2B5EF4-FFF2-40B4-BE49-F238E27FC236}">
                <a16:creationId xmlns:a16="http://schemas.microsoft.com/office/drawing/2014/main" id="{58D3B498-9B37-47A3-8768-58FB73251CA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3947" y="3342640"/>
            <a:ext cx="2828925" cy="3497105"/>
          </a:xfrm>
          <a:prstGeom prst="rect">
            <a:avLst/>
          </a:prstGeom>
          <a:noFill/>
        </p:spPr>
      </p:pic>
      <p:pic>
        <p:nvPicPr>
          <p:cNvPr id="8" name="Picture 3" descr="C:\Users\hp\Desktop\IMG_20171206_185816.jpg">
            <a:extLst>
              <a:ext uri="{FF2B5EF4-FFF2-40B4-BE49-F238E27FC236}">
                <a16:creationId xmlns:a16="http://schemas.microsoft.com/office/drawing/2014/main" id="{E9633511-5973-4376-8529-48C7A4BBB15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13722" y="1386394"/>
            <a:ext cx="2636044" cy="1956246"/>
          </a:xfrm>
          <a:prstGeom prst="rect">
            <a:avLst/>
          </a:prstGeom>
          <a:noFill/>
        </p:spPr>
      </p:pic>
      <p:sp>
        <p:nvSpPr>
          <p:cNvPr id="10" name="Title 1">
            <a:extLst>
              <a:ext uri="{FF2B5EF4-FFF2-40B4-BE49-F238E27FC236}">
                <a16:creationId xmlns:a16="http://schemas.microsoft.com/office/drawing/2014/main" id="{C32B60D2-7B96-4AA5-B42E-76104BFA4F8A}"/>
              </a:ext>
            </a:extLst>
          </p:cNvPr>
          <p:cNvSpPr>
            <a:spLocks noGrp="1"/>
          </p:cNvSpPr>
          <p:nvPr>
            <p:ph type="title"/>
          </p:nvPr>
        </p:nvSpPr>
        <p:spPr>
          <a:xfrm>
            <a:off x="0" y="18255"/>
            <a:ext cx="9144000" cy="679871"/>
          </a:xfrm>
          <a:solidFill>
            <a:schemeClr val="accent2">
              <a:lumMod val="75000"/>
            </a:schemeClr>
          </a:solidFill>
        </p:spPr>
        <p:txBody>
          <a:bodyPr>
            <a:normAutofit/>
          </a:bodyPr>
          <a:lstStyle/>
          <a:p>
            <a:pPr algn="ctr"/>
            <a:r>
              <a:rPr lang="en-US" sz="2800" b="1" dirty="0">
                <a:solidFill>
                  <a:schemeClr val="bg1"/>
                </a:solidFill>
                <a:latin typeface="Segoe UI Black" panose="020B0A02040204020203" pitchFamily="34" charset="0"/>
                <a:ea typeface="Segoe UI Black" panose="020B0A02040204020203" pitchFamily="34" charset="0"/>
              </a:rPr>
              <a:t>Guidance &amp; Counselling Center’s presence in Media</a:t>
            </a:r>
          </a:p>
        </p:txBody>
      </p:sp>
    </p:spTree>
    <p:extLst>
      <p:ext uri="{BB962C8B-B14F-4D97-AF65-F5344CB8AC3E}">
        <p14:creationId xmlns:p14="http://schemas.microsoft.com/office/powerpoint/2010/main" val="32868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8" name="Picture 6" descr="C:\Users\Admin\Desktop\CHAMBER PPT\Downloads\New Doc 2019-03-06 17.32.25_2.jpg"/>
          <p:cNvPicPr>
            <a:picLocks noGrp="1" noChangeAspect="1" noChangeArrowheads="1"/>
          </p:cNvPicPr>
          <p:nvPr>
            <p:ph type="pic" idx="17"/>
          </p:nvPr>
        </p:nvPicPr>
        <p:blipFill>
          <a:blip r:embed="rId2" cstate="email">
            <a:extLst>
              <a:ext uri="{28A0092B-C50C-407E-A947-70E740481C1C}">
                <a14:useLocalDpi xmlns:a14="http://schemas.microsoft.com/office/drawing/2010/main"/>
              </a:ext>
            </a:extLst>
          </a:blip>
          <a:srcRect/>
          <a:stretch>
            <a:fillRect/>
          </a:stretch>
        </p:blipFill>
        <p:spPr bwMode="auto">
          <a:xfrm>
            <a:off x="1815548" y="3617629"/>
            <a:ext cx="1908273" cy="2580701"/>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7" descr="C:\Users\Admin\Desktop\CHAMBER PPT\Downloads\New Doc 2019-03-06 17.32.25_1.jpg"/>
          <p:cNvPicPr>
            <a:picLocks noGrp="1" noChangeAspect="1" noChangeArrowheads="1"/>
          </p:cNvPicPr>
          <p:nvPr>
            <p:ph type="pic" idx="18"/>
          </p:nvPr>
        </p:nvPicPr>
        <p:blipFill>
          <a:blip r:embed="rId3"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C:\Users\Admin\Desktop\CHAMBER PPT\Downloads\New Doc 2019-03-06 17.32.25_4.jpg"/>
          <p:cNvPicPr>
            <a:picLocks noGrp="1" noChangeAspect="1" noChangeArrowheads="1"/>
          </p:cNvPicPr>
          <p:nvPr>
            <p:ph type="pic" idx="19"/>
          </p:nvPr>
        </p:nvPicPr>
        <p:blipFill>
          <a:blip r:embed="rId4" cstate="email">
            <a:extLst>
              <a:ext uri="{28A0092B-C50C-407E-A947-70E740481C1C}">
                <a14:useLocalDpi xmlns:a14="http://schemas.microsoft.com/office/drawing/2010/main"/>
              </a:ext>
            </a:extLst>
          </a:blip>
          <a:srcRect/>
          <a:stretch>
            <a:fillRect/>
          </a:stretch>
        </p:blipFill>
        <p:spPr bwMode="auto">
          <a:xfrm>
            <a:off x="4012487" y="3629315"/>
            <a:ext cx="1869187" cy="2527843"/>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Users\Admin\Desktop\CHAMBER PPT\Downloads\New Doc 2019-03-06 17.32.25_5.jpg"/>
          <p:cNvPicPr>
            <a:picLocks noGrp="1" noChangeAspect="1" noChangeArrowheads="1"/>
          </p:cNvPicPr>
          <p:nvPr>
            <p:ph type="pic" idx="20"/>
          </p:nvPr>
        </p:nvPicPr>
        <p:blipFill>
          <a:blip r:embed="rId5" cstate="email">
            <a:extLst>
              <a:ext uri="{28A0092B-C50C-407E-A947-70E740481C1C}">
                <a14:useLocalDpi xmlns:a14="http://schemas.microsoft.com/office/drawing/2010/main"/>
              </a:ext>
            </a:extLst>
          </a:blip>
          <a:srcRect/>
          <a:stretch>
            <a:fillRect/>
          </a:stretch>
        </p:blipFill>
        <p:spPr bwMode="auto">
          <a:xfrm>
            <a:off x="4117338" y="660783"/>
            <a:ext cx="1764336" cy="23860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Admin\Desktop\CHAMBER PPT\Downloads\New Doc 2019-03-06 17.32.25_3.jpg">
            <a:extLst>
              <a:ext uri="{FF2B5EF4-FFF2-40B4-BE49-F238E27FC236}">
                <a16:creationId xmlns:a16="http://schemas.microsoft.com/office/drawing/2014/main" id="{1EBB5041-4652-464C-9CA4-A5293827EFEE}"/>
              </a:ext>
            </a:extLst>
          </p:cNvPr>
          <p:cNvPicPr>
            <a:picLocks noGrp="1" noChangeAspect="1" noChangeArrowheads="1"/>
          </p:cNvPicPr>
          <p:nvPr>
            <p:ph type="pic" idx="21"/>
          </p:nvPr>
        </p:nvPicPr>
        <p:blipFill>
          <a:blip r:embed="rId6" cstate="email">
            <a:extLst>
              <a:ext uri="{28A0092B-C50C-407E-A947-70E740481C1C}">
                <a14:useLocalDpi xmlns:a14="http://schemas.microsoft.com/office/drawing/2010/main"/>
              </a:ext>
            </a:extLst>
          </a:blip>
          <a:srcRect/>
          <a:stretch>
            <a:fillRect/>
          </a:stretch>
        </p:blipFill>
        <p:spPr bwMode="auto">
          <a:xfrm>
            <a:off x="6222682" y="3656682"/>
            <a:ext cx="1869187" cy="25278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CHAMBER PPT\Downloads\New Doc 2019-03-06 17.32.25_6.jpg">
            <a:extLst>
              <a:ext uri="{FF2B5EF4-FFF2-40B4-BE49-F238E27FC236}">
                <a16:creationId xmlns:a16="http://schemas.microsoft.com/office/drawing/2014/main" id="{4C5BBA85-C26F-4F9F-B286-62CDE4D5D34C}"/>
              </a:ext>
            </a:extLst>
          </p:cNvPr>
          <p:cNvPicPr>
            <a:picLocks noGrp="1" noChangeAspect="1" noChangeArrowheads="1"/>
          </p:cNvPicPr>
          <p:nvPr>
            <p:ph type="pic" idx="22"/>
          </p:nvPr>
        </p:nvPicPr>
        <p:blipFill>
          <a:blip r:embed="rId7" cstate="email">
            <a:extLst>
              <a:ext uri="{28A0092B-C50C-407E-A947-70E740481C1C}">
                <a14:useLocalDpi xmlns:a14="http://schemas.microsoft.com/office/drawing/2010/main"/>
              </a:ext>
            </a:extLst>
          </a:blip>
          <a:srcRect/>
          <a:stretch>
            <a:fillRect/>
          </a:stretch>
        </p:blipFill>
        <p:spPr bwMode="auto">
          <a:xfrm>
            <a:off x="6288447" y="673476"/>
            <a:ext cx="1764336" cy="2386044"/>
          </a:xfrm>
          <a:prstGeom prst="rect">
            <a:avLst/>
          </a:prstGeom>
          <a:noFill/>
          <a:ln w="3810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5256"/>
            <a:ext cx="9144000" cy="553998"/>
          </a:xfrm>
          <a:prstGeom prst="rect">
            <a:avLst/>
          </a:prstGeom>
          <a:solidFill>
            <a:schemeClr val="accent2">
              <a:lumMod val="75000"/>
            </a:schemeClr>
          </a:solidFill>
        </p:spPr>
        <p:txBody>
          <a:bodyPr wrap="square">
            <a:spAutoFit/>
          </a:bodyPr>
          <a:lstStyle/>
          <a:p>
            <a:pPr algn="ctr"/>
            <a:r>
              <a:rPr lang="en-IN" sz="3000" dirty="0">
                <a:solidFill>
                  <a:schemeClr val="bg1"/>
                </a:solidFill>
                <a:latin typeface="Arial Black" panose="020B0A04020102020204" pitchFamily="34" charset="0"/>
                <a:ea typeface="Segoe UI Emoji" panose="020B0502040204020203" pitchFamily="34" charset="0"/>
                <a:cs typeface="Times New Roman" panose="02020603050405020304" pitchFamily="18" charset="0"/>
              </a:rPr>
              <a:t>IMPORTANT PUBLICATIONS 2017-2018 </a:t>
            </a:r>
            <a:endParaRPr lang="en-US" sz="3000" dirty="0">
              <a:solidFill>
                <a:schemeClr val="bg1"/>
              </a:solidFill>
              <a:latin typeface="Arial Black" panose="020B0A04020102020204" pitchFamily="34" charset="0"/>
              <a:ea typeface="Segoe UI Emoji" panose="020B0502040204020203" pitchFamily="34" charset="0"/>
              <a:cs typeface="Times New Roman" panose="02020603050405020304" pitchFamily="18" charset="0"/>
            </a:endParaRPr>
          </a:p>
        </p:txBody>
      </p:sp>
      <p:sp>
        <p:nvSpPr>
          <p:cNvPr id="5" name="Rectangle 4"/>
          <p:cNvSpPr/>
          <p:nvPr/>
        </p:nvSpPr>
        <p:spPr>
          <a:xfrm>
            <a:off x="4275144" y="6287219"/>
            <a:ext cx="1606530" cy="307777"/>
          </a:xfrm>
          <a:prstGeom prst="rect">
            <a:avLst/>
          </a:prstGeom>
        </p:spPr>
        <p:txBody>
          <a:bodyPr wrap="none">
            <a:spAutoFit/>
          </a:bodyPr>
          <a:lstStyle/>
          <a:p>
            <a:r>
              <a:rPr lang="en-US" sz="1400" b="1" dirty="0">
                <a:solidFill>
                  <a:srgbClr val="FF0000"/>
                </a:solidFill>
                <a:latin typeface="Arial" panose="020B0604020202020204" pitchFamily="34" charset="0"/>
                <a:cs typeface="Arial" panose="020B0604020202020204" pitchFamily="34" charset="0"/>
              </a:rPr>
              <a:t>Prospectus 2018</a:t>
            </a:r>
          </a:p>
        </p:txBody>
      </p:sp>
      <p:sp>
        <p:nvSpPr>
          <p:cNvPr id="6" name="Rectangle 5"/>
          <p:cNvSpPr/>
          <p:nvPr/>
        </p:nvSpPr>
        <p:spPr>
          <a:xfrm>
            <a:off x="2107824" y="2822144"/>
            <a:ext cx="2734385" cy="523220"/>
          </a:xfrm>
          <a:prstGeom prst="rect">
            <a:avLst/>
          </a:prstGeom>
        </p:spPr>
        <p:txBody>
          <a:bodyPr wrap="square">
            <a:spAutoFit/>
          </a:bodyPr>
          <a:lstStyle/>
          <a:p>
            <a:endParaRPr lang="en-US" sz="1400" dirty="0">
              <a:solidFill>
                <a:srgbClr val="FF0000"/>
              </a:solidFill>
              <a:latin typeface="Arial" panose="020B0604020202020204" pitchFamily="34" charset="0"/>
              <a:cs typeface="Arial" panose="020B0604020202020204" pitchFamily="34" charset="0"/>
            </a:endParaRPr>
          </a:p>
          <a:p>
            <a:r>
              <a:rPr lang="en-US" sz="1400" b="1" dirty="0">
                <a:solidFill>
                  <a:srgbClr val="FF0000"/>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Handbook 2018</a:t>
            </a:r>
            <a:endParaRPr lang="en-US" sz="1400" b="1"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4376241" y="3059520"/>
            <a:ext cx="1226170" cy="307777"/>
          </a:xfrm>
          <a:prstGeom prst="rect">
            <a:avLst/>
          </a:prstGeom>
        </p:spPr>
        <p:txBody>
          <a:bodyPr wrap="none">
            <a:spAutoFit/>
          </a:bodyPr>
          <a:lstStyle/>
          <a:p>
            <a:r>
              <a:rPr lang="en-US" sz="1400" b="1" dirty="0">
                <a:solidFill>
                  <a:srgbClr val="FF0000"/>
                </a:solidFill>
                <a:latin typeface="Arial" panose="020B0604020202020204" pitchFamily="34" charset="0"/>
                <a:cs typeface="Arial" panose="020B0604020202020204" pitchFamily="34" charset="0"/>
              </a:rPr>
              <a:t>JIGYASA–IV</a:t>
            </a:r>
          </a:p>
        </p:txBody>
      </p:sp>
      <p:sp>
        <p:nvSpPr>
          <p:cNvPr id="9" name="Rectangle 8"/>
          <p:cNvSpPr/>
          <p:nvPr/>
        </p:nvSpPr>
        <p:spPr>
          <a:xfrm>
            <a:off x="6709825" y="6287219"/>
            <a:ext cx="1130438" cy="307777"/>
          </a:xfrm>
          <a:prstGeom prst="rect">
            <a:avLst/>
          </a:prstGeom>
        </p:spPr>
        <p:txBody>
          <a:bodyPr wrap="none">
            <a:spAutoFit/>
          </a:bodyPr>
          <a:lstStyle/>
          <a:p>
            <a:r>
              <a:rPr lang="en-US" sz="1400" b="1" dirty="0" err="1">
                <a:solidFill>
                  <a:srgbClr val="FF0000"/>
                </a:solidFill>
                <a:latin typeface="Arial" panose="020B0604020202020204" pitchFamily="34" charset="0"/>
                <a:cs typeface="Arial" panose="020B0604020202020204" pitchFamily="34" charset="0"/>
              </a:rPr>
              <a:t>Srijan</a:t>
            </a:r>
            <a:r>
              <a:rPr lang="en-US" sz="1400" b="1" dirty="0">
                <a:solidFill>
                  <a:srgbClr val="FF0000"/>
                </a:solidFill>
                <a:latin typeface="Arial" panose="020B0604020202020204" pitchFamily="34" charset="0"/>
                <a:cs typeface="Arial" panose="020B0604020202020204" pitchFamily="34" charset="0"/>
              </a:rPr>
              <a:t> 2017</a:t>
            </a:r>
          </a:p>
        </p:txBody>
      </p:sp>
      <p:sp>
        <p:nvSpPr>
          <p:cNvPr id="16" name="TextBox 15">
            <a:extLst>
              <a:ext uri="{FF2B5EF4-FFF2-40B4-BE49-F238E27FC236}">
                <a16:creationId xmlns:a16="http://schemas.microsoft.com/office/drawing/2014/main" id="{B90F82B4-3CEE-45AF-847E-D5745188589B}"/>
              </a:ext>
            </a:extLst>
          </p:cNvPr>
          <p:cNvSpPr txBox="1"/>
          <p:nvPr/>
        </p:nvSpPr>
        <p:spPr>
          <a:xfrm>
            <a:off x="6570601" y="3027457"/>
            <a:ext cx="1908273" cy="307777"/>
          </a:xfrm>
          <a:prstGeom prst="rect">
            <a:avLst/>
          </a:prstGeom>
          <a:noFill/>
        </p:spPr>
        <p:txBody>
          <a:bodyPr wrap="square" rtlCol="0">
            <a:spAutoFit/>
          </a:bodyPr>
          <a:lstStyle/>
          <a:p>
            <a:r>
              <a:rPr lang="en-IN" sz="1400" dirty="0">
                <a:solidFill>
                  <a:srgbClr val="FF0000"/>
                </a:solidFill>
                <a:latin typeface="Arial" panose="020B0604020202020204" pitchFamily="34" charset="0"/>
                <a:cs typeface="Arial" panose="020B0604020202020204" pitchFamily="34" charset="0"/>
              </a:rPr>
              <a:t>Annual Report</a:t>
            </a:r>
          </a:p>
        </p:txBody>
      </p:sp>
      <p:sp>
        <p:nvSpPr>
          <p:cNvPr id="17" name="TextBox 16">
            <a:extLst>
              <a:ext uri="{FF2B5EF4-FFF2-40B4-BE49-F238E27FC236}">
                <a16:creationId xmlns:a16="http://schemas.microsoft.com/office/drawing/2014/main" id="{F8CC37C0-3E63-4B6D-9FE0-2D3B0A2DE81F}"/>
              </a:ext>
            </a:extLst>
          </p:cNvPr>
          <p:cNvSpPr txBox="1"/>
          <p:nvPr/>
        </p:nvSpPr>
        <p:spPr>
          <a:xfrm>
            <a:off x="1868956" y="6287220"/>
            <a:ext cx="2535666" cy="307777"/>
          </a:xfrm>
          <a:prstGeom prst="rect">
            <a:avLst/>
          </a:prstGeom>
          <a:noFill/>
        </p:spPr>
        <p:txBody>
          <a:bodyPr wrap="square" rtlCol="0">
            <a:spAutoFit/>
          </a:bodyPr>
          <a:lstStyle/>
          <a:p>
            <a:r>
              <a:rPr lang="en-IN" sz="1400" dirty="0">
                <a:solidFill>
                  <a:srgbClr val="FF0000"/>
                </a:solidFill>
                <a:latin typeface="Arial" panose="020B0604020202020204" pitchFamily="34" charset="0"/>
                <a:cs typeface="Arial" panose="020B0604020202020204" pitchFamily="34" charset="0"/>
              </a:rPr>
              <a:t>Sahodara </a:t>
            </a:r>
            <a:r>
              <a:rPr lang="en-IN" sz="1400" dirty="0" err="1">
                <a:solidFill>
                  <a:srgbClr val="FF0000"/>
                </a:solidFill>
                <a:latin typeface="Arial" panose="020B0604020202020204" pitchFamily="34" charset="0"/>
                <a:cs typeface="Arial" panose="020B0604020202020204" pitchFamily="34" charset="0"/>
              </a:rPr>
              <a:t>Samvad</a:t>
            </a:r>
            <a:endParaRPr lang="en-IN"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1028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9F2BE-43DA-4EC6-B213-F0B514E8EF87}"/>
              </a:ext>
            </a:extLst>
          </p:cNvPr>
          <p:cNvSpPr>
            <a:spLocks noGrp="1"/>
          </p:cNvSpPr>
          <p:nvPr>
            <p:ph type="title"/>
          </p:nvPr>
        </p:nvSpPr>
        <p:spPr>
          <a:xfrm>
            <a:off x="0" y="1030146"/>
            <a:ext cx="9144000" cy="706057"/>
          </a:xfrm>
          <a:solidFill>
            <a:schemeClr val="accent2">
              <a:lumMod val="75000"/>
            </a:schemeClr>
          </a:solidFill>
        </p:spPr>
        <p:txBody>
          <a:bodyPr>
            <a:normAutofit fontScale="90000"/>
          </a:bodyPr>
          <a:lstStyle/>
          <a:p>
            <a:pPr algn="ctr"/>
            <a:br>
              <a:rPr lang="en-IN" sz="3100" dirty="0">
                <a:solidFill>
                  <a:schemeClr val="bg1"/>
                </a:solidFill>
                <a:latin typeface="Arial Black" panose="020B0A04020102020204" pitchFamily="34" charset="0"/>
              </a:rPr>
            </a:br>
            <a:br>
              <a:rPr lang="en-IN" sz="3100" dirty="0">
                <a:solidFill>
                  <a:schemeClr val="bg1"/>
                </a:solidFill>
                <a:latin typeface="Arial Black" panose="020B0A04020102020204" pitchFamily="34" charset="0"/>
              </a:rPr>
            </a:br>
            <a:r>
              <a:rPr lang="en-IN" sz="2200" dirty="0">
                <a:solidFill>
                  <a:schemeClr val="bg1"/>
                </a:solidFill>
                <a:latin typeface="Arial Black" panose="020B0A04020102020204" pitchFamily="34" charset="0"/>
              </a:rPr>
              <a:t>STUDENT OF THE YEAR                STUDENT OF THE YEAR       2018						2019  </a:t>
            </a:r>
          </a:p>
        </p:txBody>
      </p:sp>
      <p:pic>
        <p:nvPicPr>
          <p:cNvPr id="5" name="Content Placeholder 4" descr="http://magadhmahilacollege.org/wp-content/uploads/2019/02/common-farewell-21.jpg">
            <a:extLst>
              <a:ext uri="{FF2B5EF4-FFF2-40B4-BE49-F238E27FC236}">
                <a16:creationId xmlns:a16="http://schemas.microsoft.com/office/drawing/2014/main" id="{304C44F7-31B2-4BCE-BFE6-6FF43CDFB6DE}"/>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5168929" y="1963737"/>
            <a:ext cx="3639403" cy="44867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C41EF3-751E-4D9B-B00B-7839FF8BD4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845" y="1963737"/>
            <a:ext cx="4782157" cy="4256302"/>
          </a:xfrm>
          <a:prstGeom prst="rect">
            <a:avLst/>
          </a:prstGeom>
        </p:spPr>
      </p:pic>
      <p:sp>
        <p:nvSpPr>
          <p:cNvPr id="3" name="TextBox 2">
            <a:extLst>
              <a:ext uri="{FF2B5EF4-FFF2-40B4-BE49-F238E27FC236}">
                <a16:creationId xmlns:a16="http://schemas.microsoft.com/office/drawing/2014/main" id="{F526A1EB-7096-4D81-810C-0284A36432B0}"/>
              </a:ext>
            </a:extLst>
          </p:cNvPr>
          <p:cNvSpPr txBox="1"/>
          <p:nvPr/>
        </p:nvSpPr>
        <p:spPr>
          <a:xfrm>
            <a:off x="0" y="92593"/>
            <a:ext cx="9144000" cy="553998"/>
          </a:xfrm>
          <a:prstGeom prst="rect">
            <a:avLst/>
          </a:prstGeom>
          <a:solidFill>
            <a:schemeClr val="accent2">
              <a:lumMod val="75000"/>
            </a:schemeClr>
          </a:solidFill>
        </p:spPr>
        <p:txBody>
          <a:bodyPr wrap="square" rtlCol="0">
            <a:spAutoFit/>
          </a:bodyPr>
          <a:lstStyle/>
          <a:p>
            <a:pPr algn="ctr"/>
            <a:r>
              <a:rPr lang="en-IN" sz="3000" dirty="0">
                <a:solidFill>
                  <a:schemeClr val="bg1"/>
                </a:solidFill>
                <a:latin typeface="Arial Black" panose="020B0A04020102020204" pitchFamily="34" charset="0"/>
              </a:rPr>
              <a:t>Students’ Achievements</a:t>
            </a:r>
            <a:endParaRPr lang="en-IN" sz="3000" dirty="0">
              <a:solidFill>
                <a:schemeClr val="bg1"/>
              </a:solidFill>
            </a:endParaRPr>
          </a:p>
        </p:txBody>
      </p:sp>
    </p:spTree>
    <p:extLst>
      <p:ext uri="{BB962C8B-B14F-4D97-AF65-F5344CB8AC3E}">
        <p14:creationId xmlns:p14="http://schemas.microsoft.com/office/powerpoint/2010/main" val="2656417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600AD-73EA-45A0-AD63-5C82F9C873E4}"/>
              </a:ext>
            </a:extLst>
          </p:cNvPr>
          <p:cNvSpPr>
            <a:spLocks noGrp="1"/>
          </p:cNvSpPr>
          <p:nvPr>
            <p:ph type="title"/>
          </p:nvPr>
        </p:nvSpPr>
        <p:spPr>
          <a:xfrm>
            <a:off x="1" y="46304"/>
            <a:ext cx="9144000" cy="568452"/>
          </a:xfrm>
          <a:solidFill>
            <a:schemeClr val="accent2">
              <a:lumMod val="75000"/>
            </a:schemeClr>
          </a:solidFill>
        </p:spPr>
        <p:txBody>
          <a:bodyPr>
            <a:noAutofit/>
          </a:bodyPr>
          <a:lstStyle/>
          <a:p>
            <a:pPr algn="ctr"/>
            <a:r>
              <a:rPr lang="en-US" b="1" dirty="0">
                <a:solidFill>
                  <a:schemeClr val="bg1"/>
                </a:solidFill>
                <a:latin typeface="Times" panose="02020603060405020304" pitchFamily="18" charset="0"/>
              </a:rPr>
              <a:t>Scholarship (Financial Support by Government) </a:t>
            </a:r>
            <a:endParaRPr lang="en-IN" b="1" dirty="0">
              <a:solidFill>
                <a:schemeClr val="bg1"/>
              </a:solidFill>
              <a:latin typeface="Times" panose="02020603060405020304" pitchFamily="18" charset="0"/>
            </a:endParaRPr>
          </a:p>
        </p:txBody>
      </p:sp>
      <p:graphicFrame>
        <p:nvGraphicFramePr>
          <p:cNvPr id="6" name="Content Placeholder 5"/>
          <p:cNvGraphicFramePr>
            <a:graphicFrameLocks noGrp="1"/>
          </p:cNvGraphicFramePr>
          <p:nvPr>
            <p:ph idx="1"/>
          </p:nvPr>
        </p:nvGraphicFramePr>
        <p:xfrm>
          <a:off x="206223" y="1236247"/>
          <a:ext cx="8833002" cy="1291511"/>
        </p:xfrm>
        <a:graphic>
          <a:graphicData uri="http://schemas.openxmlformats.org/drawingml/2006/table">
            <a:tbl>
              <a:tblPr firstRow="1" bandRow="1">
                <a:tableStyleId>{5C22544A-7EE6-4342-B048-85BDC9FD1C3A}</a:tableStyleId>
              </a:tblPr>
              <a:tblGrid>
                <a:gridCol w="445968">
                  <a:extLst>
                    <a:ext uri="{9D8B030D-6E8A-4147-A177-3AD203B41FA5}">
                      <a16:colId xmlns:a16="http://schemas.microsoft.com/office/drawing/2014/main" val="20000"/>
                    </a:ext>
                  </a:extLst>
                </a:gridCol>
                <a:gridCol w="5944552">
                  <a:extLst>
                    <a:ext uri="{9D8B030D-6E8A-4147-A177-3AD203B41FA5}">
                      <a16:colId xmlns:a16="http://schemas.microsoft.com/office/drawing/2014/main" val="20001"/>
                    </a:ext>
                  </a:extLst>
                </a:gridCol>
                <a:gridCol w="1175657">
                  <a:extLst>
                    <a:ext uri="{9D8B030D-6E8A-4147-A177-3AD203B41FA5}">
                      <a16:colId xmlns:a16="http://schemas.microsoft.com/office/drawing/2014/main" val="20002"/>
                    </a:ext>
                  </a:extLst>
                </a:gridCol>
                <a:gridCol w="1266825">
                  <a:extLst>
                    <a:ext uri="{9D8B030D-6E8A-4147-A177-3AD203B41FA5}">
                      <a16:colId xmlns:a16="http://schemas.microsoft.com/office/drawing/2014/main" val="20003"/>
                    </a:ext>
                  </a:extLst>
                </a:gridCol>
              </a:tblGrid>
              <a:tr h="580567">
                <a:tc>
                  <a:txBody>
                    <a:bodyPr/>
                    <a:lstStyle/>
                    <a:p>
                      <a:pPr algn="ctr" fontAlgn="ctr"/>
                      <a:r>
                        <a:rPr lang="en-US" sz="2000" b="0" i="0" u="none" strike="noStrike" dirty="0">
                          <a:solidFill>
                            <a:schemeClr val="bg1"/>
                          </a:solidFill>
                          <a:latin typeface="+mj-lt"/>
                        </a:rPr>
                        <a:t>Sl.</a:t>
                      </a:r>
                      <a:br>
                        <a:rPr lang="en-US" sz="2000" b="0" i="0" u="none" strike="noStrike" dirty="0">
                          <a:solidFill>
                            <a:schemeClr val="bg1"/>
                          </a:solidFill>
                          <a:latin typeface="+mj-lt"/>
                        </a:rPr>
                      </a:br>
                      <a:r>
                        <a:rPr lang="en-US" sz="2000" b="0" i="0" u="none" strike="noStrike" dirty="0">
                          <a:solidFill>
                            <a:schemeClr val="bg1"/>
                          </a:solidFill>
                          <a:latin typeface="+mj-lt"/>
                        </a:rPr>
                        <a:t>NO. </a:t>
                      </a:r>
                    </a:p>
                  </a:txBody>
                  <a:tcPr marL="9525" marR="9525" marT="9525" marB="0" anchor="ctr"/>
                </a:tc>
                <a:tc>
                  <a:txBody>
                    <a:bodyPr/>
                    <a:lstStyle/>
                    <a:p>
                      <a:pPr algn="ctr" fontAlgn="ctr"/>
                      <a:r>
                        <a:rPr lang="en-US" sz="2000" b="1" i="0" u="none" strike="noStrike" dirty="0">
                          <a:solidFill>
                            <a:schemeClr val="bg1"/>
                          </a:solidFill>
                          <a:latin typeface="+mj-lt"/>
                        </a:rPr>
                        <a:t>Financial support from government   2012-13</a:t>
                      </a:r>
                    </a:p>
                  </a:txBody>
                  <a:tcPr marL="9525" marR="9525" marT="9525" marB="0" anchor="ctr"/>
                </a:tc>
                <a:tc>
                  <a:txBody>
                    <a:bodyPr/>
                    <a:lstStyle/>
                    <a:p>
                      <a:pPr algn="ctr" fontAlgn="ctr"/>
                      <a:r>
                        <a:rPr lang="en-US" sz="2000" b="0" i="0" u="none" strike="noStrike" dirty="0">
                          <a:solidFill>
                            <a:schemeClr val="bg1"/>
                          </a:solidFill>
                          <a:latin typeface="+mj-lt"/>
                        </a:rPr>
                        <a:t>Number of </a:t>
                      </a:r>
                      <a:br>
                        <a:rPr lang="en-US" sz="2000" b="0" i="0" u="none" strike="noStrike" dirty="0">
                          <a:solidFill>
                            <a:schemeClr val="bg1"/>
                          </a:solidFill>
                          <a:latin typeface="+mj-lt"/>
                        </a:rPr>
                      </a:br>
                      <a:r>
                        <a:rPr lang="en-US" sz="2000" b="0" i="0" u="none" strike="noStrike" dirty="0">
                          <a:solidFill>
                            <a:schemeClr val="bg1"/>
                          </a:solidFill>
                          <a:latin typeface="+mj-lt"/>
                        </a:rPr>
                        <a:t>students </a:t>
                      </a:r>
                    </a:p>
                  </a:txBody>
                  <a:tcPr marL="9525" marR="9525" marT="9525" marB="0" anchor="ctr"/>
                </a:tc>
                <a:tc>
                  <a:txBody>
                    <a:bodyPr/>
                    <a:lstStyle/>
                    <a:p>
                      <a:pPr algn="ctr" fontAlgn="ctr"/>
                      <a:r>
                        <a:rPr lang="en-US" sz="2000" b="0" i="0" u="none" strike="noStrike" dirty="0">
                          <a:solidFill>
                            <a:schemeClr val="bg1"/>
                          </a:solidFill>
                          <a:latin typeface="+mj-lt"/>
                        </a:rPr>
                        <a:t>Amount </a:t>
                      </a:r>
                    </a:p>
                  </a:txBody>
                  <a:tcPr marL="9525" marR="9525" marT="9525" marB="0" anchor="ctr"/>
                </a:tc>
                <a:extLst>
                  <a:ext uri="{0D108BD9-81ED-4DB2-BD59-A6C34878D82A}">
                    <a16:rowId xmlns:a16="http://schemas.microsoft.com/office/drawing/2014/main" val="10000"/>
                  </a:ext>
                </a:extLst>
              </a:tr>
              <a:tr h="672386">
                <a:tc>
                  <a:txBody>
                    <a:bodyPr/>
                    <a:lstStyle/>
                    <a:p>
                      <a:pPr algn="ctr" fontAlgn="ctr"/>
                      <a:r>
                        <a:rPr lang="en-US" sz="2000" b="1" i="0" u="none" strike="noStrike" dirty="0">
                          <a:solidFill>
                            <a:srgbClr val="000000"/>
                          </a:solidFill>
                          <a:latin typeface="+mj-lt"/>
                        </a:rPr>
                        <a:t>1</a:t>
                      </a:r>
                    </a:p>
                  </a:txBody>
                  <a:tcPr marL="9525" marR="9525" marT="9525" marB="0" anchor="ctr"/>
                </a:tc>
                <a:tc>
                  <a:txBody>
                    <a:bodyPr/>
                    <a:lstStyle/>
                    <a:p>
                      <a:pPr algn="ctr" fontAlgn="b"/>
                      <a:r>
                        <a:rPr lang="en-US" sz="2000" b="1" i="0" u="none" strike="noStrike" dirty="0">
                          <a:solidFill>
                            <a:srgbClr val="000000"/>
                          </a:solidFill>
                          <a:latin typeface="+mj-lt"/>
                        </a:rPr>
                        <a:t>OFFICE OF THE DISTRICT WELFARE OFFICER DWO, Patna </a:t>
                      </a:r>
                      <a:br>
                        <a:rPr lang="en-US" sz="2000" b="1" i="0" u="none" strike="noStrike" dirty="0">
                          <a:solidFill>
                            <a:srgbClr val="000000"/>
                          </a:solidFill>
                          <a:latin typeface="+mj-lt"/>
                        </a:rPr>
                      </a:br>
                      <a:r>
                        <a:rPr lang="en-US" sz="2000" b="1" i="0" u="none" strike="noStrike" dirty="0">
                          <a:solidFill>
                            <a:srgbClr val="000000"/>
                          </a:solidFill>
                          <a:latin typeface="+mj-lt"/>
                        </a:rPr>
                        <a:t>SC/ST Scholarship 2012-2013 Government of Bihar</a:t>
                      </a:r>
                    </a:p>
                  </a:txBody>
                  <a:tcPr marL="9525" marR="9525" marT="9525" marB="0" anchor="ctr"/>
                </a:tc>
                <a:tc>
                  <a:txBody>
                    <a:bodyPr/>
                    <a:lstStyle/>
                    <a:p>
                      <a:pPr algn="ctr" fontAlgn="ctr"/>
                      <a:r>
                        <a:rPr lang="en-US" sz="2000" b="1" i="0" u="none" strike="noStrike" dirty="0">
                          <a:solidFill>
                            <a:srgbClr val="000000"/>
                          </a:solidFill>
                          <a:latin typeface="+mj-lt"/>
                        </a:rPr>
                        <a:t>3</a:t>
                      </a:r>
                    </a:p>
                  </a:txBody>
                  <a:tcPr marL="9525" marR="9525" marT="9525" marB="0" anchor="ctr"/>
                </a:tc>
                <a:tc>
                  <a:txBody>
                    <a:bodyPr/>
                    <a:lstStyle/>
                    <a:p>
                      <a:pPr algn="ctr" fontAlgn="b"/>
                      <a:r>
                        <a:rPr lang="en-US" sz="2000" b="1" i="0" u="none" strike="noStrike" kern="1200" dirty="0">
                          <a:solidFill>
                            <a:srgbClr val="000000"/>
                          </a:solidFill>
                          <a:latin typeface="+mn-lt"/>
                          <a:ea typeface="+mn-ea"/>
                          <a:cs typeface="+mn-cs"/>
                        </a:rPr>
                        <a:t>2,90,158/-</a:t>
                      </a:r>
                    </a:p>
                  </a:txBody>
                  <a:tcPr marL="9525" marR="9525" marT="9525" marB="0" anchor="ctr"/>
                </a:tc>
                <a:extLst>
                  <a:ext uri="{0D108BD9-81ED-4DB2-BD59-A6C34878D82A}">
                    <a16:rowId xmlns:a16="http://schemas.microsoft.com/office/drawing/2014/main" val="10001"/>
                  </a:ext>
                </a:extLst>
              </a:tr>
            </a:tbl>
          </a:graphicData>
        </a:graphic>
      </p:graphicFrame>
      <p:sp>
        <p:nvSpPr>
          <p:cNvPr id="8" name="Rounded Rectangle 7"/>
          <p:cNvSpPr/>
          <p:nvPr/>
        </p:nvSpPr>
        <p:spPr>
          <a:xfrm>
            <a:off x="3192848" y="713162"/>
            <a:ext cx="2752249" cy="39250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1" dirty="0">
                <a:latin typeface="Times" panose="02020603060405020304" pitchFamily="18" charset="0"/>
              </a:rPr>
              <a:t>Year – 2012-13</a:t>
            </a:r>
          </a:p>
        </p:txBody>
      </p:sp>
      <p:sp>
        <p:nvSpPr>
          <p:cNvPr id="5" name="Rounded Rectangle 4"/>
          <p:cNvSpPr/>
          <p:nvPr/>
        </p:nvSpPr>
        <p:spPr>
          <a:xfrm>
            <a:off x="3311057" y="2578689"/>
            <a:ext cx="2198914" cy="37882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Year – 2013-14</a:t>
            </a:r>
          </a:p>
        </p:txBody>
      </p:sp>
      <p:graphicFrame>
        <p:nvGraphicFramePr>
          <p:cNvPr id="7" name="Content Placeholder 5"/>
          <p:cNvGraphicFramePr>
            <a:graphicFrameLocks/>
          </p:cNvGraphicFramePr>
          <p:nvPr/>
        </p:nvGraphicFramePr>
        <p:xfrm>
          <a:off x="123825" y="3146254"/>
          <a:ext cx="8896350" cy="1400346"/>
        </p:xfrm>
        <a:graphic>
          <a:graphicData uri="http://schemas.openxmlformats.org/drawingml/2006/table">
            <a:tbl>
              <a:tblPr firstRow="1" bandRow="1">
                <a:tableStyleId>{5C22544A-7EE6-4342-B048-85BDC9FD1C3A}</a:tableStyleId>
              </a:tblPr>
              <a:tblGrid>
                <a:gridCol w="735849">
                  <a:extLst>
                    <a:ext uri="{9D8B030D-6E8A-4147-A177-3AD203B41FA5}">
                      <a16:colId xmlns:a16="http://schemas.microsoft.com/office/drawing/2014/main" val="20000"/>
                    </a:ext>
                  </a:extLst>
                </a:gridCol>
                <a:gridCol w="5210416">
                  <a:extLst>
                    <a:ext uri="{9D8B030D-6E8A-4147-A177-3AD203B41FA5}">
                      <a16:colId xmlns:a16="http://schemas.microsoft.com/office/drawing/2014/main" val="20001"/>
                    </a:ext>
                  </a:extLst>
                </a:gridCol>
                <a:gridCol w="1022543">
                  <a:extLst>
                    <a:ext uri="{9D8B030D-6E8A-4147-A177-3AD203B41FA5}">
                      <a16:colId xmlns:a16="http://schemas.microsoft.com/office/drawing/2014/main" val="20002"/>
                    </a:ext>
                  </a:extLst>
                </a:gridCol>
                <a:gridCol w="1927542">
                  <a:extLst>
                    <a:ext uri="{9D8B030D-6E8A-4147-A177-3AD203B41FA5}">
                      <a16:colId xmlns:a16="http://schemas.microsoft.com/office/drawing/2014/main" val="20003"/>
                    </a:ext>
                  </a:extLst>
                </a:gridCol>
              </a:tblGrid>
              <a:tr h="838289">
                <a:tc>
                  <a:txBody>
                    <a:bodyPr/>
                    <a:lstStyle/>
                    <a:p>
                      <a:pPr algn="ctr" fontAlgn="ctr"/>
                      <a:r>
                        <a:rPr lang="en-US" sz="1800" b="0" i="0" u="none" strike="noStrike" dirty="0">
                          <a:solidFill>
                            <a:schemeClr val="bg1"/>
                          </a:solidFill>
                          <a:latin typeface="Calibri"/>
                        </a:rPr>
                        <a:t>Sl.</a:t>
                      </a:r>
                      <a:br>
                        <a:rPr lang="en-US" sz="1800" b="0" i="0" u="none" strike="noStrike" dirty="0">
                          <a:solidFill>
                            <a:schemeClr val="bg1"/>
                          </a:solidFill>
                          <a:latin typeface="Calibri"/>
                        </a:rPr>
                      </a:br>
                      <a:r>
                        <a:rPr lang="en-US" sz="1800" b="0" i="0" u="none" strike="noStrike" dirty="0">
                          <a:solidFill>
                            <a:schemeClr val="bg1"/>
                          </a:solidFill>
                          <a:latin typeface="Calibri"/>
                        </a:rPr>
                        <a:t>NO. </a:t>
                      </a:r>
                    </a:p>
                  </a:txBody>
                  <a:tcPr marL="9525" marR="9525" marT="9525" marB="0" anchor="ctr"/>
                </a:tc>
                <a:tc>
                  <a:txBody>
                    <a:bodyPr/>
                    <a:lstStyle/>
                    <a:p>
                      <a:pPr algn="ctr" fontAlgn="ctr"/>
                      <a:r>
                        <a:rPr lang="en-US" sz="1800" b="1" i="0" u="none" strike="noStrike" dirty="0">
                          <a:solidFill>
                            <a:schemeClr val="bg1"/>
                          </a:solidFill>
                          <a:latin typeface="Calibri"/>
                        </a:rPr>
                        <a:t>Financial support from government   2013--14</a:t>
                      </a:r>
                    </a:p>
                  </a:txBody>
                  <a:tcPr marL="9525" marR="9525" marT="9525" marB="0" anchor="ctr"/>
                </a:tc>
                <a:tc>
                  <a:txBody>
                    <a:bodyPr/>
                    <a:lstStyle/>
                    <a:p>
                      <a:pPr algn="ctr" fontAlgn="ctr"/>
                      <a:r>
                        <a:rPr lang="en-US" sz="1800" b="0" i="0" u="none" strike="noStrike" dirty="0">
                          <a:solidFill>
                            <a:schemeClr val="bg1"/>
                          </a:solidFill>
                          <a:latin typeface="Calibri"/>
                        </a:rPr>
                        <a:t>Number of </a:t>
                      </a:r>
                      <a:br>
                        <a:rPr lang="en-US" sz="1800" b="0" i="0" u="none" strike="noStrike" dirty="0">
                          <a:solidFill>
                            <a:schemeClr val="bg1"/>
                          </a:solidFill>
                          <a:latin typeface="Calibri"/>
                        </a:rPr>
                      </a:br>
                      <a:r>
                        <a:rPr lang="en-US" sz="1800" b="0" i="0" u="none" strike="noStrike" dirty="0">
                          <a:solidFill>
                            <a:schemeClr val="bg1"/>
                          </a:solidFill>
                          <a:latin typeface="Calibri"/>
                        </a:rPr>
                        <a:t>students </a:t>
                      </a:r>
                    </a:p>
                  </a:txBody>
                  <a:tcPr marL="9525" marR="9525" marT="9525" marB="0" anchor="ctr"/>
                </a:tc>
                <a:tc>
                  <a:txBody>
                    <a:bodyPr/>
                    <a:lstStyle/>
                    <a:p>
                      <a:pPr algn="ctr" fontAlgn="ctr"/>
                      <a:r>
                        <a:rPr lang="en-US" sz="1800" b="0" i="0" u="none" strike="noStrike" dirty="0">
                          <a:solidFill>
                            <a:schemeClr val="bg1"/>
                          </a:solidFill>
                          <a:latin typeface="Calibri"/>
                        </a:rPr>
                        <a:t>Amount </a:t>
                      </a:r>
                    </a:p>
                  </a:txBody>
                  <a:tcPr marL="9525" marR="9525" marT="9525" marB="0" anchor="ctr"/>
                </a:tc>
                <a:extLst>
                  <a:ext uri="{0D108BD9-81ED-4DB2-BD59-A6C34878D82A}">
                    <a16:rowId xmlns:a16="http://schemas.microsoft.com/office/drawing/2014/main" val="10000"/>
                  </a:ext>
                </a:extLst>
              </a:tr>
              <a:tr h="562057">
                <a:tc>
                  <a:txBody>
                    <a:bodyPr/>
                    <a:lstStyle/>
                    <a:p>
                      <a:pPr algn="ctr" fontAlgn="ctr"/>
                      <a:r>
                        <a:rPr lang="en-US" sz="1800" b="0" i="0" u="none" strike="noStrike" dirty="0">
                          <a:solidFill>
                            <a:srgbClr val="000000"/>
                          </a:solidFill>
                          <a:latin typeface="Calibri"/>
                        </a:rPr>
                        <a:t>1</a:t>
                      </a:r>
                    </a:p>
                  </a:txBody>
                  <a:tcPr marL="9525" marR="9525" marT="9525" marB="0" anchor="ctr"/>
                </a:tc>
                <a:tc>
                  <a:txBody>
                    <a:bodyPr/>
                    <a:lstStyle/>
                    <a:p>
                      <a:pPr algn="ctr" fontAlgn="ctr"/>
                      <a:r>
                        <a:rPr lang="en-US" sz="1800" b="0" i="0" u="none" strike="noStrike" dirty="0">
                          <a:solidFill>
                            <a:srgbClr val="000000"/>
                          </a:solidFill>
                          <a:latin typeface="Calibri"/>
                        </a:rPr>
                        <a:t>OFFICE OF THE DISTRICT WELFARE OFFICER, Patna </a:t>
                      </a:r>
                      <a:br>
                        <a:rPr lang="en-US" sz="1800" b="0" i="0" u="none" strike="noStrike" dirty="0">
                          <a:solidFill>
                            <a:srgbClr val="000000"/>
                          </a:solidFill>
                          <a:latin typeface="Calibri"/>
                        </a:rPr>
                      </a:br>
                      <a:r>
                        <a:rPr lang="en-US" sz="1800" b="0" i="0" u="none" strike="noStrike" dirty="0">
                          <a:solidFill>
                            <a:srgbClr val="000000"/>
                          </a:solidFill>
                          <a:latin typeface="Calibri"/>
                        </a:rPr>
                        <a:t>SC/ST offline Scholarship 2013-2014</a:t>
                      </a:r>
                    </a:p>
                  </a:txBody>
                  <a:tcPr marL="9525" marR="9525" marT="9525" marB="0" anchor="ctr"/>
                </a:tc>
                <a:tc>
                  <a:txBody>
                    <a:bodyPr/>
                    <a:lstStyle/>
                    <a:p>
                      <a:pPr algn="ctr" fontAlgn="b"/>
                      <a:r>
                        <a:rPr lang="en-US" sz="1800" b="1" i="0" u="none" strike="noStrike" dirty="0">
                          <a:solidFill>
                            <a:srgbClr val="000000"/>
                          </a:solidFill>
                          <a:latin typeface="+mn-lt"/>
                        </a:rPr>
                        <a:t>29</a:t>
                      </a:r>
                    </a:p>
                  </a:txBody>
                  <a:tcPr marL="9525" marR="9525" marT="9525" marB="0" anchor="ctr"/>
                </a:tc>
                <a:tc>
                  <a:txBody>
                    <a:bodyPr/>
                    <a:lstStyle/>
                    <a:p>
                      <a:pPr algn="ctr" fontAlgn="b"/>
                      <a:r>
                        <a:rPr lang="en-US" sz="1800" b="1" i="0" u="none" strike="noStrike" dirty="0">
                          <a:solidFill>
                            <a:srgbClr val="000000"/>
                          </a:solidFill>
                          <a:latin typeface="+mn-lt"/>
                        </a:rPr>
                        <a:t>175,000/-</a:t>
                      </a:r>
                    </a:p>
                  </a:txBody>
                  <a:tcPr marL="9525" marR="9525" marT="9525" marB="0" anchor="ctr"/>
                </a:tc>
                <a:extLst>
                  <a:ext uri="{0D108BD9-81ED-4DB2-BD59-A6C34878D82A}">
                    <a16:rowId xmlns:a16="http://schemas.microsoft.com/office/drawing/2014/main" val="10001"/>
                  </a:ext>
                </a:extLst>
              </a:tr>
            </a:tbl>
          </a:graphicData>
        </a:graphic>
      </p:graphicFrame>
      <p:sp>
        <p:nvSpPr>
          <p:cNvPr id="9" name="Rounded Rectangle 8"/>
          <p:cNvSpPr/>
          <p:nvPr/>
        </p:nvSpPr>
        <p:spPr>
          <a:xfrm>
            <a:off x="3303539" y="4630459"/>
            <a:ext cx="2579098" cy="43461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Year – 2014-15</a:t>
            </a:r>
          </a:p>
        </p:txBody>
      </p:sp>
      <p:graphicFrame>
        <p:nvGraphicFramePr>
          <p:cNvPr id="10" name="Content Placeholder 5"/>
          <p:cNvGraphicFramePr>
            <a:graphicFrameLocks/>
          </p:cNvGraphicFramePr>
          <p:nvPr/>
        </p:nvGraphicFramePr>
        <p:xfrm>
          <a:off x="-2" y="5185439"/>
          <a:ext cx="9144001" cy="1369392"/>
        </p:xfrm>
        <a:graphic>
          <a:graphicData uri="http://schemas.openxmlformats.org/drawingml/2006/table">
            <a:tbl>
              <a:tblPr firstRow="1" bandRow="1">
                <a:tableStyleId>{5C22544A-7EE6-4342-B048-85BDC9FD1C3A}</a:tableStyleId>
              </a:tblPr>
              <a:tblGrid>
                <a:gridCol w="756332">
                  <a:extLst>
                    <a:ext uri="{9D8B030D-6E8A-4147-A177-3AD203B41FA5}">
                      <a16:colId xmlns:a16="http://schemas.microsoft.com/office/drawing/2014/main" val="20000"/>
                    </a:ext>
                  </a:extLst>
                </a:gridCol>
                <a:gridCol w="5788161">
                  <a:extLst>
                    <a:ext uri="{9D8B030D-6E8A-4147-A177-3AD203B41FA5}">
                      <a16:colId xmlns:a16="http://schemas.microsoft.com/office/drawing/2014/main" val="20001"/>
                    </a:ext>
                  </a:extLst>
                </a:gridCol>
                <a:gridCol w="1389273">
                  <a:extLst>
                    <a:ext uri="{9D8B030D-6E8A-4147-A177-3AD203B41FA5}">
                      <a16:colId xmlns:a16="http://schemas.microsoft.com/office/drawing/2014/main" val="20002"/>
                    </a:ext>
                  </a:extLst>
                </a:gridCol>
                <a:gridCol w="1210235">
                  <a:extLst>
                    <a:ext uri="{9D8B030D-6E8A-4147-A177-3AD203B41FA5}">
                      <a16:colId xmlns:a16="http://schemas.microsoft.com/office/drawing/2014/main" val="20003"/>
                    </a:ext>
                  </a:extLst>
                </a:gridCol>
              </a:tblGrid>
              <a:tr h="655295">
                <a:tc>
                  <a:txBody>
                    <a:bodyPr/>
                    <a:lstStyle/>
                    <a:p>
                      <a:pPr algn="ctr" fontAlgn="ctr"/>
                      <a:r>
                        <a:rPr lang="en-US" sz="1800" b="0" i="0" u="none" strike="noStrike" dirty="0">
                          <a:solidFill>
                            <a:schemeClr val="bg1"/>
                          </a:solidFill>
                          <a:latin typeface="Calibri"/>
                        </a:rPr>
                        <a:t>Sl.</a:t>
                      </a:r>
                      <a:br>
                        <a:rPr lang="en-US" sz="1800" b="0" i="0" u="none" strike="noStrike" dirty="0">
                          <a:solidFill>
                            <a:schemeClr val="bg1"/>
                          </a:solidFill>
                          <a:latin typeface="Calibri"/>
                        </a:rPr>
                      </a:br>
                      <a:r>
                        <a:rPr lang="en-US" sz="1800" b="0" i="0" u="none" strike="noStrike" dirty="0">
                          <a:solidFill>
                            <a:schemeClr val="bg1"/>
                          </a:solidFill>
                          <a:latin typeface="Calibri"/>
                        </a:rPr>
                        <a:t>NO. </a:t>
                      </a:r>
                    </a:p>
                  </a:txBody>
                  <a:tcPr marL="9525" marR="9525" marT="9525" marB="0" anchor="ctr"/>
                </a:tc>
                <a:tc>
                  <a:txBody>
                    <a:bodyPr/>
                    <a:lstStyle/>
                    <a:p>
                      <a:pPr algn="ctr" fontAlgn="ctr"/>
                      <a:r>
                        <a:rPr lang="en-US" sz="1800" b="1" i="0" u="none" strike="noStrike" dirty="0">
                          <a:solidFill>
                            <a:schemeClr val="bg1"/>
                          </a:solidFill>
                          <a:latin typeface="Calibri"/>
                        </a:rPr>
                        <a:t>Financial support from government</a:t>
                      </a:r>
                    </a:p>
                  </a:txBody>
                  <a:tcPr marL="9525" marR="9525" marT="9525" marB="0" anchor="ctr"/>
                </a:tc>
                <a:tc>
                  <a:txBody>
                    <a:bodyPr/>
                    <a:lstStyle/>
                    <a:p>
                      <a:pPr algn="ctr" fontAlgn="ctr"/>
                      <a:r>
                        <a:rPr lang="en-US" sz="1800" b="0" i="0" u="none" strike="noStrike" dirty="0">
                          <a:solidFill>
                            <a:schemeClr val="bg1"/>
                          </a:solidFill>
                          <a:latin typeface="Calibri"/>
                        </a:rPr>
                        <a:t>Number of </a:t>
                      </a:r>
                      <a:br>
                        <a:rPr lang="en-US" sz="1800" b="0" i="0" u="none" strike="noStrike" dirty="0">
                          <a:solidFill>
                            <a:schemeClr val="bg1"/>
                          </a:solidFill>
                          <a:latin typeface="Calibri"/>
                        </a:rPr>
                      </a:br>
                      <a:r>
                        <a:rPr lang="en-US" sz="1800" b="0" i="0" u="none" strike="noStrike" dirty="0">
                          <a:solidFill>
                            <a:schemeClr val="bg1"/>
                          </a:solidFill>
                          <a:latin typeface="Calibri"/>
                        </a:rPr>
                        <a:t>students </a:t>
                      </a:r>
                    </a:p>
                  </a:txBody>
                  <a:tcPr marL="9525" marR="9525" marT="9525" marB="0" anchor="ctr"/>
                </a:tc>
                <a:tc>
                  <a:txBody>
                    <a:bodyPr/>
                    <a:lstStyle/>
                    <a:p>
                      <a:pPr algn="ctr" fontAlgn="ctr"/>
                      <a:r>
                        <a:rPr lang="en-US" sz="1800" b="0" i="0" u="none" strike="noStrike" dirty="0">
                          <a:solidFill>
                            <a:schemeClr val="bg1"/>
                          </a:solidFill>
                          <a:latin typeface="Calibri"/>
                        </a:rPr>
                        <a:t>Amount </a:t>
                      </a:r>
                    </a:p>
                  </a:txBody>
                  <a:tcPr marL="9525" marR="9525" marT="9525" marB="0" anchor="ctr"/>
                </a:tc>
                <a:extLst>
                  <a:ext uri="{0D108BD9-81ED-4DB2-BD59-A6C34878D82A}">
                    <a16:rowId xmlns:a16="http://schemas.microsoft.com/office/drawing/2014/main" val="10000"/>
                  </a:ext>
                </a:extLst>
              </a:tr>
              <a:tr h="714097">
                <a:tc>
                  <a:txBody>
                    <a:bodyPr/>
                    <a:lstStyle/>
                    <a:p>
                      <a:pPr algn="ctr" fontAlgn="ctr"/>
                      <a:r>
                        <a:rPr lang="en-US" sz="1800" b="0" i="0" u="none" strike="noStrike" dirty="0">
                          <a:solidFill>
                            <a:srgbClr val="000000"/>
                          </a:solidFill>
                          <a:latin typeface="Calibri"/>
                        </a:rPr>
                        <a:t>1</a:t>
                      </a:r>
                    </a:p>
                  </a:txBody>
                  <a:tcPr marL="9525" marR="9525" marT="9525" marB="0" anchor="ctr"/>
                </a:tc>
                <a:tc>
                  <a:txBody>
                    <a:bodyPr/>
                    <a:lstStyle/>
                    <a:p>
                      <a:pPr algn="ctr" fontAlgn="ctr"/>
                      <a:r>
                        <a:rPr lang="en-US" sz="1800" b="0" i="0" u="none" strike="noStrike" dirty="0">
                          <a:solidFill>
                            <a:srgbClr val="000000"/>
                          </a:solidFill>
                          <a:latin typeface="Calibri"/>
                        </a:rPr>
                        <a:t>OFFICE OF THE DISTRICT WELFARE OFFICER DWO, Patna </a:t>
                      </a:r>
                      <a:br>
                        <a:rPr lang="en-US" sz="1800" b="0" i="0" u="none" strike="noStrike" dirty="0">
                          <a:solidFill>
                            <a:srgbClr val="000000"/>
                          </a:solidFill>
                          <a:latin typeface="Calibri"/>
                        </a:rPr>
                      </a:br>
                      <a:r>
                        <a:rPr lang="en-US" sz="1800" b="0" i="0" u="none" strike="noStrike" dirty="0">
                          <a:solidFill>
                            <a:srgbClr val="000000"/>
                          </a:solidFill>
                          <a:latin typeface="Calibri"/>
                        </a:rPr>
                        <a:t>SC/ST Scholarship 2014-2015</a:t>
                      </a:r>
                    </a:p>
                  </a:txBody>
                  <a:tcPr marL="9525" marR="9525" marT="9525" marB="0" anchor="ctr"/>
                </a:tc>
                <a:tc>
                  <a:txBody>
                    <a:bodyPr/>
                    <a:lstStyle/>
                    <a:p>
                      <a:pPr algn="ctr" fontAlgn="b"/>
                      <a:r>
                        <a:rPr lang="en-US" sz="1800" b="1" i="0" u="none" strike="noStrike" dirty="0">
                          <a:solidFill>
                            <a:srgbClr val="000000"/>
                          </a:solidFill>
                          <a:latin typeface="+mn-lt"/>
                        </a:rPr>
                        <a:t>62</a:t>
                      </a:r>
                    </a:p>
                  </a:txBody>
                  <a:tcPr marL="9525" marR="9525" marT="9525" marB="0" anchor="ctr"/>
                </a:tc>
                <a:tc>
                  <a:txBody>
                    <a:bodyPr/>
                    <a:lstStyle/>
                    <a:p>
                      <a:pPr algn="ctr" fontAlgn="b"/>
                      <a:r>
                        <a:rPr lang="en-US" sz="1800" b="1" i="0" u="none" strike="noStrike" dirty="0">
                          <a:solidFill>
                            <a:srgbClr val="000000"/>
                          </a:solidFill>
                          <a:latin typeface="+mn-lt"/>
                        </a:rPr>
                        <a:t>524,171</a:t>
                      </a:r>
                    </a:p>
                  </a:txBody>
                  <a:tcPr marL="9525" marR="9525" marT="9525" marB="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45561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5"/>
          <p:cNvGraphicFramePr>
            <a:graphicFrameLocks/>
          </p:cNvGraphicFramePr>
          <p:nvPr/>
        </p:nvGraphicFramePr>
        <p:xfrm>
          <a:off x="175532" y="1316910"/>
          <a:ext cx="8854168" cy="1404201"/>
        </p:xfrm>
        <a:graphic>
          <a:graphicData uri="http://schemas.openxmlformats.org/drawingml/2006/table">
            <a:tbl>
              <a:tblPr firstRow="1" bandRow="1">
                <a:tableStyleId>{5C22544A-7EE6-4342-B048-85BDC9FD1C3A}</a:tableStyleId>
              </a:tblPr>
              <a:tblGrid>
                <a:gridCol w="488549">
                  <a:extLst>
                    <a:ext uri="{9D8B030D-6E8A-4147-A177-3AD203B41FA5}">
                      <a16:colId xmlns:a16="http://schemas.microsoft.com/office/drawing/2014/main" val="20000"/>
                    </a:ext>
                  </a:extLst>
                </a:gridCol>
                <a:gridCol w="5941536">
                  <a:extLst>
                    <a:ext uri="{9D8B030D-6E8A-4147-A177-3AD203B41FA5}">
                      <a16:colId xmlns:a16="http://schemas.microsoft.com/office/drawing/2014/main" val="20001"/>
                    </a:ext>
                  </a:extLst>
                </a:gridCol>
                <a:gridCol w="1217732">
                  <a:extLst>
                    <a:ext uri="{9D8B030D-6E8A-4147-A177-3AD203B41FA5}">
                      <a16:colId xmlns:a16="http://schemas.microsoft.com/office/drawing/2014/main" val="20002"/>
                    </a:ext>
                  </a:extLst>
                </a:gridCol>
                <a:gridCol w="1206351">
                  <a:extLst>
                    <a:ext uri="{9D8B030D-6E8A-4147-A177-3AD203B41FA5}">
                      <a16:colId xmlns:a16="http://schemas.microsoft.com/office/drawing/2014/main" val="20003"/>
                    </a:ext>
                  </a:extLst>
                </a:gridCol>
              </a:tblGrid>
              <a:tr h="600274">
                <a:tc>
                  <a:txBody>
                    <a:bodyPr/>
                    <a:lstStyle/>
                    <a:p>
                      <a:pPr algn="ctr" fontAlgn="ctr"/>
                      <a:r>
                        <a:rPr lang="en-US" sz="1800" b="0" i="0" u="none" strike="noStrike" dirty="0">
                          <a:solidFill>
                            <a:schemeClr val="bg1"/>
                          </a:solidFill>
                          <a:latin typeface="Calibri"/>
                        </a:rPr>
                        <a:t>Sl.</a:t>
                      </a:r>
                      <a:br>
                        <a:rPr lang="en-US" sz="1800" b="0" i="0" u="none" strike="noStrike" dirty="0">
                          <a:solidFill>
                            <a:schemeClr val="bg1"/>
                          </a:solidFill>
                          <a:latin typeface="Calibri"/>
                        </a:rPr>
                      </a:br>
                      <a:r>
                        <a:rPr lang="en-US" sz="1800" b="0" i="0" u="none" strike="noStrike" dirty="0">
                          <a:solidFill>
                            <a:schemeClr val="bg1"/>
                          </a:solidFill>
                          <a:latin typeface="Calibri"/>
                        </a:rPr>
                        <a:t>NO. </a:t>
                      </a:r>
                    </a:p>
                  </a:txBody>
                  <a:tcPr marL="9525" marR="9525" marT="9525" marB="0" anchor="ctr"/>
                </a:tc>
                <a:tc>
                  <a:txBody>
                    <a:bodyPr/>
                    <a:lstStyle/>
                    <a:p>
                      <a:pPr algn="ctr" fontAlgn="ctr"/>
                      <a:r>
                        <a:rPr lang="en-US" sz="1800" b="1" i="0" u="none" strike="noStrike" dirty="0">
                          <a:solidFill>
                            <a:schemeClr val="bg1"/>
                          </a:solidFill>
                          <a:latin typeface="Calibri"/>
                        </a:rPr>
                        <a:t>Financial support from government </a:t>
                      </a:r>
                    </a:p>
                  </a:txBody>
                  <a:tcPr marL="9525" marR="9525" marT="9525" marB="0" anchor="ctr"/>
                </a:tc>
                <a:tc>
                  <a:txBody>
                    <a:bodyPr/>
                    <a:lstStyle/>
                    <a:p>
                      <a:pPr algn="ctr" fontAlgn="ctr"/>
                      <a:r>
                        <a:rPr lang="en-US" sz="1800" b="0" i="0" u="none" strike="noStrike" dirty="0">
                          <a:solidFill>
                            <a:schemeClr val="bg1"/>
                          </a:solidFill>
                          <a:latin typeface="Calibri"/>
                        </a:rPr>
                        <a:t>Number of </a:t>
                      </a:r>
                      <a:br>
                        <a:rPr lang="en-US" sz="1800" b="0" i="0" u="none" strike="noStrike" dirty="0">
                          <a:solidFill>
                            <a:schemeClr val="bg1"/>
                          </a:solidFill>
                          <a:latin typeface="Calibri"/>
                        </a:rPr>
                      </a:br>
                      <a:r>
                        <a:rPr lang="en-US" sz="1800" b="0" i="0" u="none" strike="noStrike" dirty="0">
                          <a:solidFill>
                            <a:schemeClr val="bg1"/>
                          </a:solidFill>
                          <a:latin typeface="Calibri"/>
                        </a:rPr>
                        <a:t>students </a:t>
                      </a:r>
                    </a:p>
                  </a:txBody>
                  <a:tcPr marL="9525" marR="9525" marT="9525" marB="0" anchor="ctr"/>
                </a:tc>
                <a:tc>
                  <a:txBody>
                    <a:bodyPr/>
                    <a:lstStyle/>
                    <a:p>
                      <a:pPr algn="ctr" fontAlgn="ctr"/>
                      <a:r>
                        <a:rPr lang="en-US" sz="1800" b="0" i="0" u="none" strike="noStrike" dirty="0">
                          <a:solidFill>
                            <a:schemeClr val="bg1"/>
                          </a:solidFill>
                          <a:latin typeface="Calibri"/>
                        </a:rPr>
                        <a:t>Amount </a:t>
                      </a:r>
                    </a:p>
                  </a:txBody>
                  <a:tcPr marL="9525" marR="9525" marT="9525" marB="0" anchor="ctr"/>
                </a:tc>
                <a:extLst>
                  <a:ext uri="{0D108BD9-81ED-4DB2-BD59-A6C34878D82A}">
                    <a16:rowId xmlns:a16="http://schemas.microsoft.com/office/drawing/2014/main" val="10000"/>
                  </a:ext>
                </a:extLst>
              </a:tr>
              <a:tr h="803927">
                <a:tc>
                  <a:txBody>
                    <a:bodyPr/>
                    <a:lstStyle/>
                    <a:p>
                      <a:pPr algn="ctr" fontAlgn="ctr"/>
                      <a:r>
                        <a:rPr lang="en-US" sz="1800" b="0" i="0" u="none" strike="noStrike" dirty="0">
                          <a:solidFill>
                            <a:srgbClr val="000000"/>
                          </a:solidFill>
                          <a:latin typeface="Calibri"/>
                        </a:rPr>
                        <a:t>1 </a:t>
                      </a:r>
                    </a:p>
                  </a:txBody>
                  <a:tcPr marL="9525" marR="9525" marT="9525" marB="0" anchor="ctr"/>
                </a:tc>
                <a:tc>
                  <a:txBody>
                    <a:bodyPr/>
                    <a:lstStyle/>
                    <a:p>
                      <a:pPr algn="ctr" fontAlgn="ctr"/>
                      <a:r>
                        <a:rPr lang="en-US" sz="1800" b="0" i="0" u="none" strike="noStrike" dirty="0">
                          <a:solidFill>
                            <a:srgbClr val="000000"/>
                          </a:solidFill>
                          <a:latin typeface="Calibri"/>
                        </a:rPr>
                        <a:t>OFFICE OF THE DISTRICT WELFARE OFFICER</a:t>
                      </a:r>
                      <a:br>
                        <a:rPr lang="en-US" sz="1800" b="0" i="0" u="none" strike="noStrike" dirty="0">
                          <a:solidFill>
                            <a:srgbClr val="000000"/>
                          </a:solidFill>
                          <a:latin typeface="Calibri"/>
                        </a:rPr>
                      </a:br>
                      <a:r>
                        <a:rPr lang="en-US" sz="1800" b="0" i="0" u="none" strike="noStrike" dirty="0">
                          <a:solidFill>
                            <a:srgbClr val="000000"/>
                          </a:solidFill>
                          <a:latin typeface="Calibri"/>
                        </a:rPr>
                        <a:t>BC-EBC 2015-2016 Post </a:t>
                      </a:r>
                      <a:r>
                        <a:rPr lang="en-US" sz="1800" b="0" i="0" u="none" strike="noStrike" dirty="0" err="1">
                          <a:solidFill>
                            <a:srgbClr val="000000"/>
                          </a:solidFill>
                          <a:latin typeface="Calibri"/>
                        </a:rPr>
                        <a:t>Matric</a:t>
                      </a:r>
                      <a:r>
                        <a:rPr lang="en-US" sz="1800" b="0" i="0" u="none" strike="noStrike" dirty="0">
                          <a:solidFill>
                            <a:srgbClr val="000000"/>
                          </a:solidFill>
                          <a:latin typeface="Calibri"/>
                        </a:rPr>
                        <a:t> Scholarship , DWO, Patna </a:t>
                      </a:r>
                    </a:p>
                  </a:txBody>
                  <a:tcPr marL="9525" marR="9525" marT="9525" marB="0" anchor="ctr"/>
                </a:tc>
                <a:tc>
                  <a:txBody>
                    <a:bodyPr/>
                    <a:lstStyle/>
                    <a:p>
                      <a:pPr algn="ctr" fontAlgn="b"/>
                      <a:r>
                        <a:rPr lang="en-US" sz="1800" b="1" i="0" u="none" strike="noStrike" dirty="0">
                          <a:solidFill>
                            <a:srgbClr val="000000"/>
                          </a:solidFill>
                          <a:latin typeface="+mn-lt"/>
                        </a:rPr>
                        <a:t>443</a:t>
                      </a:r>
                    </a:p>
                  </a:txBody>
                  <a:tcPr marL="9525" marR="9525" marT="9525" marB="0" anchor="ctr"/>
                </a:tc>
                <a:tc>
                  <a:txBody>
                    <a:bodyPr/>
                    <a:lstStyle/>
                    <a:p>
                      <a:pPr algn="ctr" fontAlgn="b"/>
                      <a:r>
                        <a:rPr lang="en-US" sz="1800" b="1" i="0" u="none" strike="noStrike" dirty="0">
                          <a:solidFill>
                            <a:srgbClr val="000000"/>
                          </a:solidFill>
                          <a:latin typeface="+mn-lt"/>
                        </a:rPr>
                        <a:t>1,360,867</a:t>
                      </a:r>
                    </a:p>
                  </a:txBody>
                  <a:tcPr marL="9525" marR="9525" marT="9525" marB="0" anchor="ctr"/>
                </a:tc>
                <a:extLst>
                  <a:ext uri="{0D108BD9-81ED-4DB2-BD59-A6C34878D82A}">
                    <a16:rowId xmlns:a16="http://schemas.microsoft.com/office/drawing/2014/main" val="10001"/>
                  </a:ext>
                </a:extLst>
              </a:tr>
            </a:tbl>
          </a:graphicData>
        </a:graphic>
      </p:graphicFrame>
      <p:sp>
        <p:nvSpPr>
          <p:cNvPr id="9" name="Rounded Rectangle 8"/>
          <p:cNvSpPr/>
          <p:nvPr/>
        </p:nvSpPr>
        <p:spPr>
          <a:xfrm>
            <a:off x="3462744" y="778609"/>
            <a:ext cx="2218509" cy="37882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panose="02020603060405020304" pitchFamily="18" charset="0"/>
              </a:rPr>
              <a:t>Year – 2015-16</a:t>
            </a:r>
          </a:p>
        </p:txBody>
      </p:sp>
      <p:sp>
        <p:nvSpPr>
          <p:cNvPr id="6" name="Title 1">
            <a:extLst>
              <a:ext uri="{FF2B5EF4-FFF2-40B4-BE49-F238E27FC236}">
                <a16:creationId xmlns:a16="http://schemas.microsoft.com/office/drawing/2014/main" id="{2E43C29A-F940-4C48-8150-0258B5DDDAB1}"/>
              </a:ext>
            </a:extLst>
          </p:cNvPr>
          <p:cNvSpPr>
            <a:spLocks noGrp="1"/>
          </p:cNvSpPr>
          <p:nvPr>
            <p:ph type="title"/>
          </p:nvPr>
        </p:nvSpPr>
        <p:spPr>
          <a:xfrm>
            <a:off x="1" y="69454"/>
            <a:ext cx="9144000" cy="568452"/>
          </a:xfrm>
          <a:solidFill>
            <a:schemeClr val="accent2">
              <a:lumMod val="75000"/>
            </a:schemeClr>
          </a:solidFill>
        </p:spPr>
        <p:txBody>
          <a:bodyPr>
            <a:noAutofit/>
          </a:bodyPr>
          <a:lstStyle/>
          <a:p>
            <a:pPr algn="ctr"/>
            <a:r>
              <a:rPr lang="en-US" b="1" dirty="0">
                <a:solidFill>
                  <a:schemeClr val="bg1"/>
                </a:solidFill>
                <a:latin typeface="Times" panose="02020603060405020304" pitchFamily="18" charset="0"/>
              </a:rPr>
              <a:t>Scholarship (Financial Support by Government) </a:t>
            </a:r>
            <a:endParaRPr lang="en-IN" b="1" dirty="0">
              <a:solidFill>
                <a:schemeClr val="bg1"/>
              </a:solidFill>
              <a:latin typeface="Times" panose="02020603060405020304" pitchFamily="18" charset="0"/>
            </a:endParaRPr>
          </a:p>
        </p:txBody>
      </p:sp>
      <p:sp>
        <p:nvSpPr>
          <p:cNvPr id="5" name="Rounded Rectangle 4"/>
          <p:cNvSpPr/>
          <p:nvPr/>
        </p:nvSpPr>
        <p:spPr>
          <a:xfrm>
            <a:off x="3630384" y="2999258"/>
            <a:ext cx="2024743" cy="37882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panose="02020603060405020304" pitchFamily="18" charset="0"/>
              </a:rPr>
              <a:t>Year – </a:t>
            </a:r>
            <a:r>
              <a:rPr lang="en-US" sz="2200" b="1" dirty="0">
                <a:latin typeface="Times" panose="02020603060405020304" pitchFamily="18" charset="0"/>
              </a:rPr>
              <a:t>2016-17</a:t>
            </a:r>
          </a:p>
        </p:txBody>
      </p:sp>
      <p:graphicFrame>
        <p:nvGraphicFramePr>
          <p:cNvPr id="8" name="Content Placeholder 5"/>
          <p:cNvGraphicFramePr>
            <a:graphicFrameLocks noGrp="1"/>
          </p:cNvGraphicFramePr>
          <p:nvPr>
            <p:ph idx="1"/>
            <p:extLst>
              <p:ext uri="{D42A27DB-BD31-4B8C-83A1-F6EECF244321}">
                <p14:modId xmlns:p14="http://schemas.microsoft.com/office/powerpoint/2010/main" val="3668081042"/>
              </p:ext>
            </p:extLst>
          </p:nvPr>
        </p:nvGraphicFramePr>
        <p:xfrm>
          <a:off x="175532" y="3656228"/>
          <a:ext cx="8854168" cy="1601323"/>
        </p:xfrm>
        <a:graphic>
          <a:graphicData uri="http://schemas.openxmlformats.org/drawingml/2006/table">
            <a:tbl>
              <a:tblPr firstRow="1" bandRow="1">
                <a:tableStyleId>{5C22544A-7EE6-4342-B048-85BDC9FD1C3A}</a:tableStyleId>
              </a:tblPr>
              <a:tblGrid>
                <a:gridCol w="685200">
                  <a:extLst>
                    <a:ext uri="{9D8B030D-6E8A-4147-A177-3AD203B41FA5}">
                      <a16:colId xmlns:a16="http://schemas.microsoft.com/office/drawing/2014/main" val="20000"/>
                    </a:ext>
                  </a:extLst>
                </a:gridCol>
                <a:gridCol w="5449664">
                  <a:extLst>
                    <a:ext uri="{9D8B030D-6E8A-4147-A177-3AD203B41FA5}">
                      <a16:colId xmlns:a16="http://schemas.microsoft.com/office/drawing/2014/main" val="20001"/>
                    </a:ext>
                  </a:extLst>
                </a:gridCol>
                <a:gridCol w="1348599">
                  <a:extLst>
                    <a:ext uri="{9D8B030D-6E8A-4147-A177-3AD203B41FA5}">
                      <a16:colId xmlns:a16="http://schemas.microsoft.com/office/drawing/2014/main" val="20002"/>
                    </a:ext>
                  </a:extLst>
                </a:gridCol>
                <a:gridCol w="1370705">
                  <a:extLst>
                    <a:ext uri="{9D8B030D-6E8A-4147-A177-3AD203B41FA5}">
                      <a16:colId xmlns:a16="http://schemas.microsoft.com/office/drawing/2014/main" val="20003"/>
                    </a:ext>
                  </a:extLst>
                </a:gridCol>
              </a:tblGrid>
              <a:tr h="677398">
                <a:tc>
                  <a:txBody>
                    <a:bodyPr/>
                    <a:lstStyle/>
                    <a:p>
                      <a:pPr algn="ctr" fontAlgn="ctr"/>
                      <a:r>
                        <a:rPr lang="en-US" sz="2000" b="1" i="0" u="none" strike="noStrike" dirty="0">
                          <a:solidFill>
                            <a:schemeClr val="bg1"/>
                          </a:solidFill>
                          <a:latin typeface="Calibri"/>
                        </a:rPr>
                        <a:t>Sl.</a:t>
                      </a:r>
                      <a:br>
                        <a:rPr lang="en-US" sz="2000" b="1" i="0" u="none" strike="noStrike" dirty="0">
                          <a:solidFill>
                            <a:schemeClr val="bg1"/>
                          </a:solidFill>
                          <a:latin typeface="Calibri"/>
                        </a:rPr>
                      </a:br>
                      <a:r>
                        <a:rPr lang="en-US" sz="2000" b="1" i="0" u="none" strike="noStrike" dirty="0">
                          <a:solidFill>
                            <a:schemeClr val="bg1"/>
                          </a:solidFill>
                          <a:latin typeface="Calibri"/>
                        </a:rPr>
                        <a:t>No. </a:t>
                      </a:r>
                    </a:p>
                  </a:txBody>
                  <a:tcPr marL="9525" marR="9525" marT="9525" marB="0" anchor="ctr"/>
                </a:tc>
                <a:tc>
                  <a:txBody>
                    <a:bodyPr/>
                    <a:lstStyle/>
                    <a:p>
                      <a:pPr algn="ctr" fontAlgn="ctr"/>
                      <a:r>
                        <a:rPr lang="en-US" sz="2000" b="1" i="0" u="none" strike="noStrike" dirty="0">
                          <a:solidFill>
                            <a:schemeClr val="bg1"/>
                          </a:solidFill>
                          <a:latin typeface="Calibri"/>
                        </a:rPr>
                        <a:t>Financial support from government  </a:t>
                      </a:r>
                    </a:p>
                  </a:txBody>
                  <a:tcPr marL="9525" marR="9525" marT="9525" marB="0" anchor="ctr"/>
                </a:tc>
                <a:tc>
                  <a:txBody>
                    <a:bodyPr/>
                    <a:lstStyle/>
                    <a:p>
                      <a:pPr algn="ctr" fontAlgn="ctr"/>
                      <a:r>
                        <a:rPr lang="en-US" sz="2000" b="1" i="0" u="none" strike="noStrike" dirty="0">
                          <a:solidFill>
                            <a:schemeClr val="bg1"/>
                          </a:solidFill>
                          <a:latin typeface="Calibri"/>
                        </a:rPr>
                        <a:t>Number of </a:t>
                      </a:r>
                      <a:br>
                        <a:rPr lang="en-US" sz="2000" b="1" i="0" u="none" strike="noStrike" dirty="0">
                          <a:solidFill>
                            <a:schemeClr val="bg1"/>
                          </a:solidFill>
                          <a:latin typeface="Calibri"/>
                        </a:rPr>
                      </a:br>
                      <a:r>
                        <a:rPr lang="en-US" sz="2000" b="1" i="0" u="none" strike="noStrike" dirty="0">
                          <a:solidFill>
                            <a:schemeClr val="bg1"/>
                          </a:solidFill>
                          <a:latin typeface="Calibri"/>
                        </a:rPr>
                        <a:t>students </a:t>
                      </a:r>
                    </a:p>
                  </a:txBody>
                  <a:tcPr marL="9525" marR="9525" marT="9525" marB="0" anchor="ctr"/>
                </a:tc>
                <a:tc>
                  <a:txBody>
                    <a:bodyPr/>
                    <a:lstStyle/>
                    <a:p>
                      <a:pPr algn="ctr" fontAlgn="ctr"/>
                      <a:r>
                        <a:rPr lang="en-US" sz="2000" b="1" i="0" u="none" strike="noStrike" dirty="0">
                          <a:solidFill>
                            <a:schemeClr val="bg1"/>
                          </a:solidFill>
                          <a:latin typeface="Calibri"/>
                        </a:rPr>
                        <a:t>Amount </a:t>
                      </a:r>
                    </a:p>
                  </a:txBody>
                  <a:tcPr marL="9525" marR="9525" marT="9525" marB="0" anchor="ctr"/>
                </a:tc>
                <a:extLst>
                  <a:ext uri="{0D108BD9-81ED-4DB2-BD59-A6C34878D82A}">
                    <a16:rowId xmlns:a16="http://schemas.microsoft.com/office/drawing/2014/main" val="10000"/>
                  </a:ext>
                </a:extLst>
              </a:tr>
              <a:tr h="921280">
                <a:tc>
                  <a:txBody>
                    <a:bodyPr/>
                    <a:lstStyle/>
                    <a:p>
                      <a:pPr algn="ctr" fontAlgn="ctr"/>
                      <a:r>
                        <a:rPr lang="en-US" sz="2000" b="0" i="0" u="none" strike="noStrike" dirty="0">
                          <a:solidFill>
                            <a:srgbClr val="000000"/>
                          </a:solidFill>
                          <a:latin typeface="Calibri"/>
                        </a:rPr>
                        <a:t>1</a:t>
                      </a:r>
                    </a:p>
                  </a:txBody>
                  <a:tcPr marL="9525" marR="9525" marT="9525" marB="0" anchor="ctr"/>
                </a:tc>
                <a:tc>
                  <a:txBody>
                    <a:bodyPr/>
                    <a:lstStyle/>
                    <a:p>
                      <a:pPr algn="ctr" fontAlgn="ctr"/>
                      <a:r>
                        <a:rPr lang="en-US" sz="2000" b="0" i="0" u="none" strike="noStrike" dirty="0">
                          <a:solidFill>
                            <a:srgbClr val="000000"/>
                          </a:solidFill>
                          <a:latin typeface="Calibri"/>
                        </a:rPr>
                        <a:t>OFFICE OF THE DISTRICT WELFARE OFFICER</a:t>
                      </a:r>
                      <a:br>
                        <a:rPr lang="en-US" sz="2000" b="0" i="0" u="none" strike="noStrike" dirty="0">
                          <a:solidFill>
                            <a:srgbClr val="000000"/>
                          </a:solidFill>
                          <a:latin typeface="Calibri"/>
                        </a:rPr>
                      </a:br>
                      <a:r>
                        <a:rPr lang="en-US" sz="2000" b="0" i="0" u="none" strike="noStrike" dirty="0">
                          <a:solidFill>
                            <a:srgbClr val="000000"/>
                          </a:solidFill>
                          <a:latin typeface="Calibri"/>
                        </a:rPr>
                        <a:t>BC-EBC 2016-2017 Post </a:t>
                      </a:r>
                      <a:r>
                        <a:rPr lang="en-US" sz="2000" b="0" i="0" u="none" strike="noStrike" dirty="0" err="1">
                          <a:solidFill>
                            <a:srgbClr val="000000"/>
                          </a:solidFill>
                          <a:latin typeface="Calibri"/>
                        </a:rPr>
                        <a:t>Matric</a:t>
                      </a:r>
                      <a:r>
                        <a:rPr lang="en-US" sz="2000" b="0" i="0" u="none" strike="noStrike" dirty="0">
                          <a:solidFill>
                            <a:srgbClr val="000000"/>
                          </a:solidFill>
                          <a:latin typeface="Calibri"/>
                        </a:rPr>
                        <a:t> Scholarship , DWO, Patna </a:t>
                      </a:r>
                    </a:p>
                  </a:txBody>
                  <a:tcPr marL="9525" marR="9525" marT="9525" marB="0" anchor="ctr"/>
                </a:tc>
                <a:tc>
                  <a:txBody>
                    <a:bodyPr/>
                    <a:lstStyle/>
                    <a:p>
                      <a:pPr algn="ctr" fontAlgn="b"/>
                      <a:r>
                        <a:rPr lang="en-US" sz="2000" b="1" i="0" u="none" strike="noStrike" dirty="0">
                          <a:solidFill>
                            <a:srgbClr val="000000"/>
                          </a:solidFill>
                          <a:latin typeface="+mn-lt"/>
                        </a:rPr>
                        <a:t>18</a:t>
                      </a:r>
                    </a:p>
                  </a:txBody>
                  <a:tcPr marL="9525" marR="9525" marT="9525" marB="0" anchor="ctr"/>
                </a:tc>
                <a:tc>
                  <a:txBody>
                    <a:bodyPr/>
                    <a:lstStyle/>
                    <a:p>
                      <a:pPr algn="ctr" fontAlgn="b"/>
                      <a:r>
                        <a:rPr lang="en-US" sz="2000" b="1" i="0" u="none" strike="noStrike" dirty="0">
                          <a:solidFill>
                            <a:srgbClr val="000000"/>
                          </a:solidFill>
                          <a:latin typeface="+mn-lt"/>
                        </a:rPr>
                        <a:t>126451/-</a:t>
                      </a:r>
                    </a:p>
                  </a:txBody>
                  <a:tcPr marL="9525" marR="9525" marT="9525" marB="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1959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245210533"/>
              </p:ext>
            </p:extLst>
          </p:nvPr>
        </p:nvGraphicFramePr>
        <p:xfrm>
          <a:off x="435190" y="818137"/>
          <a:ext cx="8415130" cy="5660685"/>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68D91089-7D09-424E-8C91-3D61C5747E3B}"/>
              </a:ext>
            </a:extLst>
          </p:cNvPr>
          <p:cNvSpPr txBox="1">
            <a:spLocks/>
          </p:cNvSpPr>
          <p:nvPr/>
        </p:nvSpPr>
        <p:spPr>
          <a:xfrm>
            <a:off x="0" y="25821"/>
            <a:ext cx="9144000" cy="548640"/>
          </a:xfrm>
          <a:prstGeom prst="rect">
            <a:avLst/>
          </a:prstGeom>
          <a:solidFill>
            <a:schemeClr val="accent2">
              <a:lumMod val="75000"/>
            </a:schemeClr>
          </a:solidFill>
        </p:spPr>
        <p:txBody>
          <a:bodyPr vert="horz" lIns="91440" tIns="45720" rIns="91440" bIns="45720" rtlCol="0" anchor="b">
            <a:normAutofit/>
          </a:bodyPr>
          <a:lstStyle/>
          <a:p>
            <a:pPr algn="ctr">
              <a:spcBef>
                <a:spcPct val="0"/>
              </a:spcBef>
              <a:defRPr/>
            </a:pPr>
            <a:r>
              <a:rPr lang="en-US" sz="3000" b="1" i="1" dirty="0">
                <a:solidFill>
                  <a:schemeClr val="bg1"/>
                </a:solidFill>
                <a:latin typeface="Times" panose="02020603060405020304" pitchFamily="18" charset="0"/>
                <a:ea typeface="+mj-ea"/>
                <a:cs typeface="+mj-cs"/>
              </a:rPr>
              <a:t> </a:t>
            </a:r>
            <a:r>
              <a:rPr lang="en-US" sz="3000" b="1" dirty="0">
                <a:solidFill>
                  <a:schemeClr val="bg1"/>
                </a:solidFill>
                <a:latin typeface="Times" panose="02020603060405020304" pitchFamily="18" charset="0"/>
                <a:ea typeface="+mj-ea"/>
                <a:cs typeface="+mj-cs"/>
              </a:rPr>
              <a:t>Scholarship (Financial Support by Government) </a:t>
            </a:r>
            <a:endParaRPr lang="en-IN" sz="3000" b="1" dirty="0">
              <a:solidFill>
                <a:schemeClr val="bg1"/>
              </a:solidFill>
              <a:latin typeface="Times" panose="02020603060405020304" pitchFamily="18" charset="0"/>
              <a:ea typeface="+mj-ea"/>
              <a:cs typeface="+mj-cs"/>
            </a:endParaRPr>
          </a:p>
        </p:txBody>
      </p:sp>
    </p:spTree>
    <p:extLst>
      <p:ext uri="{BB962C8B-B14F-4D97-AF65-F5344CB8AC3E}">
        <p14:creationId xmlns:p14="http://schemas.microsoft.com/office/powerpoint/2010/main" val="2269232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600AD-73EA-45A0-AD63-5C82F9C873E4}"/>
              </a:ext>
            </a:extLst>
          </p:cNvPr>
          <p:cNvSpPr>
            <a:spLocks noGrp="1"/>
          </p:cNvSpPr>
          <p:nvPr>
            <p:ph type="title"/>
          </p:nvPr>
        </p:nvSpPr>
        <p:spPr>
          <a:xfrm>
            <a:off x="0" y="37911"/>
            <a:ext cx="9144000" cy="875220"/>
          </a:xfrm>
          <a:solidFill>
            <a:schemeClr val="accent2">
              <a:lumMod val="75000"/>
            </a:schemeClr>
          </a:solidFill>
        </p:spPr>
        <p:txBody>
          <a:bodyPr>
            <a:normAutofit fontScale="90000"/>
          </a:bodyPr>
          <a:lstStyle/>
          <a:p>
            <a:pPr algn="ctr"/>
            <a:r>
              <a:rPr lang="en-US" b="1" i="1" dirty="0">
                <a:solidFill>
                  <a:schemeClr val="bg1"/>
                </a:solidFill>
                <a:latin typeface="Times" panose="02020603060405020304" pitchFamily="18" charset="0"/>
              </a:rPr>
              <a:t> </a:t>
            </a:r>
            <a:r>
              <a:rPr lang="en-US" b="1" dirty="0" err="1">
                <a:solidFill>
                  <a:schemeClr val="bg1"/>
                </a:solidFill>
                <a:latin typeface="Times" panose="02020603060405020304" pitchFamily="18" charset="0"/>
              </a:rPr>
              <a:t>Mukhya</a:t>
            </a:r>
            <a:r>
              <a:rPr lang="en-US" b="1" dirty="0">
                <a:solidFill>
                  <a:schemeClr val="bg1"/>
                </a:solidFill>
                <a:latin typeface="Times" panose="02020603060405020304" pitchFamily="18" charset="0"/>
              </a:rPr>
              <a:t> Mantri </a:t>
            </a:r>
            <a:r>
              <a:rPr lang="en-US" b="1" dirty="0" err="1">
                <a:solidFill>
                  <a:schemeClr val="bg1"/>
                </a:solidFill>
                <a:latin typeface="Times" panose="02020603060405020304" pitchFamily="18" charset="0"/>
              </a:rPr>
              <a:t>Kanya</a:t>
            </a:r>
            <a:r>
              <a:rPr lang="en-US" b="1" dirty="0">
                <a:solidFill>
                  <a:schemeClr val="bg1"/>
                </a:solidFill>
                <a:latin typeface="Times" panose="02020603060405020304" pitchFamily="18" charset="0"/>
              </a:rPr>
              <a:t> </a:t>
            </a:r>
            <a:r>
              <a:rPr lang="en-US" b="1" dirty="0" err="1">
                <a:solidFill>
                  <a:schemeClr val="bg1"/>
                </a:solidFill>
                <a:latin typeface="Times" panose="02020603060405020304" pitchFamily="18" charset="0"/>
              </a:rPr>
              <a:t>Uthan</a:t>
            </a:r>
            <a:r>
              <a:rPr lang="en-US" b="1" dirty="0">
                <a:solidFill>
                  <a:schemeClr val="bg1"/>
                </a:solidFill>
                <a:latin typeface="Times" panose="02020603060405020304" pitchFamily="18" charset="0"/>
              </a:rPr>
              <a:t> Yojana 2018 </a:t>
            </a:r>
            <a:br>
              <a:rPr lang="en-US" b="1" dirty="0">
                <a:solidFill>
                  <a:schemeClr val="bg1"/>
                </a:solidFill>
                <a:latin typeface="Times" panose="02020603060405020304" pitchFamily="18" charset="0"/>
              </a:rPr>
            </a:br>
            <a:r>
              <a:rPr lang="en-US" b="1" dirty="0">
                <a:solidFill>
                  <a:schemeClr val="bg1"/>
                </a:solidFill>
                <a:latin typeface="Times" panose="02020603060405020304" pitchFamily="18" charset="0"/>
              </a:rPr>
              <a:t>(Financial Support by Bihar Government )</a:t>
            </a:r>
            <a:endParaRPr lang="en-IN" b="1" dirty="0">
              <a:solidFill>
                <a:schemeClr val="bg1"/>
              </a:solidFill>
              <a:latin typeface="Times" panose="02020603060405020304" pitchFamily="18" charset="0"/>
            </a:endParaRPr>
          </a:p>
        </p:txBody>
      </p:sp>
      <p:sp>
        <p:nvSpPr>
          <p:cNvPr id="4" name="Content Placeholder 3"/>
          <p:cNvSpPr>
            <a:spLocks noGrp="1"/>
          </p:cNvSpPr>
          <p:nvPr>
            <p:ph idx="1"/>
          </p:nvPr>
        </p:nvSpPr>
        <p:spPr>
          <a:xfrm>
            <a:off x="542925" y="1590675"/>
            <a:ext cx="8123997" cy="3127099"/>
          </a:xfrm>
        </p:spPr>
        <p:txBody>
          <a:bodyPr>
            <a:normAutofit/>
          </a:bodyPr>
          <a:lstStyle/>
          <a:p>
            <a:r>
              <a:rPr lang="en-US" sz="2400" b="1" i="1" dirty="0">
                <a:latin typeface="Times" panose="02020603060405020304" pitchFamily="18" charset="0"/>
              </a:rPr>
              <a:t>Total No of Students 807 </a:t>
            </a:r>
          </a:p>
          <a:p>
            <a:r>
              <a:rPr lang="en-US" sz="2400" b="1" i="1" dirty="0">
                <a:latin typeface="Times" panose="02020603060405020304" pitchFamily="18" charset="0"/>
              </a:rPr>
              <a:t>Amount Sanction - 25000/- ( Twenty-five thousand only )</a:t>
            </a:r>
          </a:p>
          <a:p>
            <a:r>
              <a:rPr lang="en-US" sz="2400" b="1" i="1" dirty="0">
                <a:latin typeface="Times" panose="02020603060405020304" pitchFamily="18" charset="0"/>
              </a:rPr>
              <a:t>All Graduate student in 2018 </a:t>
            </a:r>
          </a:p>
          <a:p>
            <a:pPr marL="0" indent="0">
              <a:buNone/>
            </a:pPr>
            <a:r>
              <a:rPr lang="en-US" sz="2400" b="1" i="1" dirty="0">
                <a:latin typeface="Times" panose="02020603060405020304" pitchFamily="18" charset="0"/>
              </a:rPr>
              <a:t>The list of passed out students has been send to the government and the higher authorities do the respective payment which is directly credited in the student’s account.</a:t>
            </a:r>
          </a:p>
          <a:p>
            <a:pPr marL="0" indent="0">
              <a:buNone/>
            </a:pPr>
            <a:endParaRPr lang="en-US" sz="2400" b="1" i="1" dirty="0">
              <a:latin typeface="Times" panose="02020603060405020304" pitchFamily="18" charset="0"/>
            </a:endParaRPr>
          </a:p>
          <a:p>
            <a:pPr marL="0" indent="0">
              <a:buNone/>
            </a:pPr>
            <a:endParaRPr lang="en-US" sz="2400" b="1" i="1" dirty="0">
              <a:latin typeface="Times" panose="02020603060405020304" pitchFamily="18" charset="0"/>
            </a:endParaRPr>
          </a:p>
        </p:txBody>
      </p:sp>
    </p:spTree>
    <p:extLst>
      <p:ext uri="{BB962C8B-B14F-4D97-AF65-F5344CB8AC3E}">
        <p14:creationId xmlns:p14="http://schemas.microsoft.com/office/powerpoint/2010/main" val="3615654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85690"/>
            <a:ext cx="9144000" cy="400110"/>
          </a:xfrm>
          <a:prstGeom prst="rect">
            <a:avLst/>
          </a:prstGeom>
          <a:solidFill>
            <a:srgbClr val="92D050"/>
          </a:solidFill>
        </p:spPr>
        <p:txBody>
          <a:bodyPr wrap="square" lIns="91440" tIns="45720" rIns="91440" bIns="45720">
            <a:spAutoFit/>
          </a:bodyPr>
          <a:lstStyle/>
          <a:p>
            <a:pPr algn="ctr" fontAlgn="ctr"/>
            <a:r>
              <a:rPr lang="en-US" sz="2000" b="1" dirty="0">
                <a:solidFill>
                  <a:srgbClr val="000000"/>
                </a:solidFill>
                <a:latin typeface="Calibri"/>
              </a:rPr>
              <a:t>Bihar Students Credit Card Scheme 2018</a:t>
            </a:r>
          </a:p>
        </p:txBody>
      </p:sp>
      <p:graphicFrame>
        <p:nvGraphicFramePr>
          <p:cNvPr id="7" name="Table 6"/>
          <p:cNvGraphicFramePr>
            <a:graphicFrameLocks noGrp="1"/>
          </p:cNvGraphicFramePr>
          <p:nvPr/>
        </p:nvGraphicFramePr>
        <p:xfrm>
          <a:off x="152400" y="760332"/>
          <a:ext cx="8686801" cy="1525668"/>
        </p:xfrm>
        <a:graphic>
          <a:graphicData uri="http://schemas.openxmlformats.org/drawingml/2006/table">
            <a:tbl>
              <a:tblPr firstRow="1" bandRow="1">
                <a:tableStyleId>{5C22544A-7EE6-4342-B048-85BDC9FD1C3A}</a:tableStyleId>
              </a:tblPr>
              <a:tblGrid>
                <a:gridCol w="582356">
                  <a:extLst>
                    <a:ext uri="{9D8B030D-6E8A-4147-A177-3AD203B41FA5}">
                      <a16:colId xmlns:a16="http://schemas.microsoft.com/office/drawing/2014/main" val="20000"/>
                    </a:ext>
                  </a:extLst>
                </a:gridCol>
                <a:gridCol w="5234698">
                  <a:extLst>
                    <a:ext uri="{9D8B030D-6E8A-4147-A177-3AD203B41FA5}">
                      <a16:colId xmlns:a16="http://schemas.microsoft.com/office/drawing/2014/main" val="20001"/>
                    </a:ext>
                  </a:extLst>
                </a:gridCol>
                <a:gridCol w="1473654">
                  <a:extLst>
                    <a:ext uri="{9D8B030D-6E8A-4147-A177-3AD203B41FA5}">
                      <a16:colId xmlns:a16="http://schemas.microsoft.com/office/drawing/2014/main" val="20002"/>
                    </a:ext>
                  </a:extLst>
                </a:gridCol>
                <a:gridCol w="1396093">
                  <a:extLst>
                    <a:ext uri="{9D8B030D-6E8A-4147-A177-3AD203B41FA5}">
                      <a16:colId xmlns:a16="http://schemas.microsoft.com/office/drawing/2014/main" val="20003"/>
                    </a:ext>
                  </a:extLst>
                </a:gridCol>
              </a:tblGrid>
              <a:tr h="716754">
                <a:tc>
                  <a:txBody>
                    <a:bodyPr/>
                    <a:lstStyle/>
                    <a:p>
                      <a:pPr algn="ctr"/>
                      <a:r>
                        <a:rPr lang="en-US" sz="1600" dirty="0">
                          <a:solidFill>
                            <a:schemeClr val="bg1"/>
                          </a:solidFill>
                          <a:latin typeface="Aharoni" pitchFamily="2" charset="-79"/>
                          <a:cs typeface="Aharoni" pitchFamily="2" charset="-79"/>
                        </a:rPr>
                        <a:t>Sl. NO. </a:t>
                      </a:r>
                    </a:p>
                  </a:txBody>
                  <a:tcPr anchor="ctr"/>
                </a:tc>
                <a:tc>
                  <a:txBody>
                    <a:bodyPr/>
                    <a:lstStyle/>
                    <a:p>
                      <a:pPr algn="ctr"/>
                      <a:r>
                        <a:rPr lang="en-US" sz="1600" b="1" i="0" u="none" strike="noStrike" dirty="0">
                          <a:solidFill>
                            <a:schemeClr val="bg1"/>
                          </a:solidFill>
                          <a:latin typeface="Aharoni" pitchFamily="2" charset="-79"/>
                          <a:cs typeface="Aharoni" pitchFamily="2" charset="-79"/>
                        </a:rPr>
                        <a:t>Fee description </a:t>
                      </a:r>
                      <a:endParaRPr lang="en-US" sz="1600" dirty="0">
                        <a:solidFill>
                          <a:schemeClr val="bg1"/>
                        </a:solidFill>
                        <a:latin typeface="Aharoni" pitchFamily="2" charset="-79"/>
                        <a:cs typeface="Aharoni" pitchFamily="2" charset="-79"/>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dirty="0">
                          <a:solidFill>
                            <a:schemeClr val="bg1"/>
                          </a:solidFill>
                          <a:latin typeface="Aharoni" pitchFamily="2" charset="-79"/>
                          <a:cs typeface="Aharoni" pitchFamily="2" charset="-79"/>
                        </a:rPr>
                        <a:t>Total No of Applicant </a:t>
                      </a:r>
                    </a:p>
                    <a:p>
                      <a:pPr algn="ctr" fontAlgn="ctr"/>
                      <a:endParaRPr lang="en-US" sz="1600" b="1" i="0" u="none" strike="noStrike" dirty="0">
                        <a:solidFill>
                          <a:schemeClr val="bg1"/>
                        </a:solidFill>
                        <a:latin typeface="Aharoni" pitchFamily="2" charset="-79"/>
                        <a:cs typeface="Aharoni" pitchFamily="2" charset="-79"/>
                      </a:endParaRPr>
                    </a:p>
                  </a:txBody>
                  <a:tcPr marL="9525" marR="9525" marT="9525" marB="0" anchor="ctr"/>
                </a:tc>
                <a:tc>
                  <a:txBody>
                    <a:bodyPr/>
                    <a:lstStyle/>
                    <a:p>
                      <a:pPr algn="ctr" fontAlgn="ctr"/>
                      <a:r>
                        <a:rPr lang="en-US" sz="1600" b="1" i="0" u="none" strike="noStrike" dirty="0">
                          <a:solidFill>
                            <a:schemeClr val="bg1"/>
                          </a:solidFill>
                          <a:latin typeface="Aharoni" pitchFamily="2" charset="-79"/>
                          <a:cs typeface="Aharoni" pitchFamily="2" charset="-79"/>
                        </a:rPr>
                        <a:t>Amount </a:t>
                      </a:r>
                    </a:p>
                  </a:txBody>
                  <a:tcPr marL="9525" marR="9525" marT="9525" marB="0" anchor="ctr"/>
                </a:tc>
                <a:extLst>
                  <a:ext uri="{0D108BD9-81ED-4DB2-BD59-A6C34878D82A}">
                    <a16:rowId xmlns:a16="http://schemas.microsoft.com/office/drawing/2014/main" val="10000"/>
                  </a:ext>
                </a:extLst>
              </a:tr>
              <a:tr h="784623">
                <a:tc>
                  <a:txBody>
                    <a:bodyPr/>
                    <a:lstStyle/>
                    <a:p>
                      <a:pPr algn="ctr"/>
                      <a:r>
                        <a:rPr lang="en-US" b="1" dirty="0"/>
                        <a:t>1.</a:t>
                      </a:r>
                    </a:p>
                  </a:txBody>
                  <a:tcPr anchor="ctr"/>
                </a:tc>
                <a:tc>
                  <a:txBody>
                    <a:bodyPr/>
                    <a:lstStyle/>
                    <a:p>
                      <a:pPr algn="ctr"/>
                      <a:r>
                        <a:rPr lang="en-US" sz="2000" b="1" i="0" u="none" strike="noStrike" dirty="0">
                          <a:solidFill>
                            <a:srgbClr val="000000"/>
                          </a:solidFill>
                          <a:latin typeface="Calibri"/>
                        </a:rPr>
                        <a:t>Tuition fees including Hostel Expenses</a:t>
                      </a:r>
                      <a:endParaRPr lang="en-US" sz="2000" b="1" dirty="0"/>
                    </a:p>
                  </a:txBody>
                  <a:tcPr anchor="ctr"/>
                </a:tc>
                <a:tc>
                  <a:txBody>
                    <a:bodyPr/>
                    <a:lstStyle/>
                    <a:p>
                      <a:pPr algn="ctr" fontAlgn="b"/>
                      <a:r>
                        <a:rPr lang="en-US" sz="1800" b="1" i="0" u="none" strike="noStrike" dirty="0">
                          <a:solidFill>
                            <a:srgbClr val="000000"/>
                          </a:solidFill>
                          <a:latin typeface="Calibri"/>
                        </a:rPr>
                        <a:t> 32</a:t>
                      </a:r>
                    </a:p>
                  </a:txBody>
                  <a:tcPr marL="9525" marR="9525" marT="9525" marB="0" anchor="ctr"/>
                </a:tc>
                <a:tc>
                  <a:txBody>
                    <a:bodyPr/>
                    <a:lstStyle/>
                    <a:p>
                      <a:pPr algn="ctr" fontAlgn="ctr"/>
                      <a:r>
                        <a:rPr lang="en-US" sz="2000" b="1" i="0" u="none" strike="noStrike" dirty="0">
                          <a:solidFill>
                            <a:srgbClr val="000000"/>
                          </a:solidFill>
                          <a:latin typeface="Calibri"/>
                        </a:rPr>
                        <a:t>903215</a:t>
                      </a:r>
                    </a:p>
                  </a:txBody>
                  <a:tcPr marL="9525" marR="9525" marT="9525" marB="0" anchor="ctr"/>
                </a:tc>
                <a:extLst>
                  <a:ext uri="{0D108BD9-81ED-4DB2-BD59-A6C34878D82A}">
                    <a16:rowId xmlns:a16="http://schemas.microsoft.com/office/drawing/2014/main" val="10001"/>
                  </a:ext>
                </a:extLst>
              </a:tr>
            </a:tbl>
          </a:graphicData>
        </a:graphic>
      </p:graphicFrame>
      <p:sp>
        <p:nvSpPr>
          <p:cNvPr id="4" name="Rectangle 3"/>
          <p:cNvSpPr/>
          <p:nvPr/>
        </p:nvSpPr>
        <p:spPr>
          <a:xfrm>
            <a:off x="76200" y="3181290"/>
            <a:ext cx="9067800" cy="400110"/>
          </a:xfrm>
          <a:prstGeom prst="rect">
            <a:avLst/>
          </a:prstGeom>
          <a:solidFill>
            <a:srgbClr val="92D050"/>
          </a:solidFill>
        </p:spPr>
        <p:txBody>
          <a:bodyPr wrap="square" lIns="91440" tIns="45720" rIns="91440" bIns="45720">
            <a:spAutoFit/>
          </a:bodyPr>
          <a:lstStyle/>
          <a:p>
            <a:pPr algn="ctr" fontAlgn="ctr"/>
            <a:r>
              <a:rPr lang="en-US" sz="2000" b="1" dirty="0" err="1">
                <a:solidFill>
                  <a:srgbClr val="000000"/>
                </a:solidFill>
                <a:latin typeface="Calibri"/>
              </a:rPr>
              <a:t>Mukhya</a:t>
            </a:r>
            <a:r>
              <a:rPr lang="en-US" sz="2000" b="1" dirty="0">
                <a:solidFill>
                  <a:srgbClr val="000000"/>
                </a:solidFill>
                <a:latin typeface="Calibri"/>
              </a:rPr>
              <a:t> </a:t>
            </a:r>
            <a:r>
              <a:rPr lang="en-US" sz="2000" b="1" dirty="0" err="1">
                <a:solidFill>
                  <a:srgbClr val="000000"/>
                </a:solidFill>
                <a:latin typeface="Calibri"/>
              </a:rPr>
              <a:t>Mantri</a:t>
            </a:r>
            <a:r>
              <a:rPr lang="en-US" sz="2000" b="1" dirty="0">
                <a:solidFill>
                  <a:srgbClr val="000000"/>
                </a:solidFill>
                <a:latin typeface="Calibri"/>
              </a:rPr>
              <a:t> </a:t>
            </a:r>
            <a:r>
              <a:rPr lang="en-US" sz="2000" b="1" dirty="0" err="1">
                <a:solidFill>
                  <a:srgbClr val="000000"/>
                </a:solidFill>
                <a:latin typeface="Calibri"/>
              </a:rPr>
              <a:t>Kanya</a:t>
            </a:r>
            <a:r>
              <a:rPr lang="en-US" sz="2000" b="1" dirty="0">
                <a:solidFill>
                  <a:srgbClr val="000000"/>
                </a:solidFill>
                <a:latin typeface="Calibri"/>
              </a:rPr>
              <a:t> </a:t>
            </a:r>
            <a:r>
              <a:rPr lang="en-US" sz="2000" b="1" dirty="0" err="1">
                <a:solidFill>
                  <a:srgbClr val="000000"/>
                </a:solidFill>
                <a:latin typeface="Calibri"/>
              </a:rPr>
              <a:t>Uthan</a:t>
            </a:r>
            <a:r>
              <a:rPr lang="en-US" sz="2000" b="1" dirty="0">
                <a:solidFill>
                  <a:srgbClr val="000000"/>
                </a:solidFill>
                <a:latin typeface="Calibri"/>
              </a:rPr>
              <a:t> </a:t>
            </a:r>
            <a:r>
              <a:rPr lang="en-US" sz="2000" b="1" dirty="0" err="1">
                <a:solidFill>
                  <a:srgbClr val="000000"/>
                </a:solidFill>
                <a:latin typeface="Calibri"/>
              </a:rPr>
              <a:t>Yojana</a:t>
            </a:r>
            <a:r>
              <a:rPr lang="en-US" sz="2000" b="1" dirty="0">
                <a:solidFill>
                  <a:srgbClr val="000000"/>
                </a:solidFill>
                <a:latin typeface="Calibri"/>
              </a:rPr>
              <a:t>  2018</a:t>
            </a:r>
          </a:p>
        </p:txBody>
      </p:sp>
      <p:graphicFrame>
        <p:nvGraphicFramePr>
          <p:cNvPr id="5" name="Table 4"/>
          <p:cNvGraphicFramePr>
            <a:graphicFrameLocks noGrp="1"/>
          </p:cNvGraphicFramePr>
          <p:nvPr/>
        </p:nvGraphicFramePr>
        <p:xfrm>
          <a:off x="152400" y="3655932"/>
          <a:ext cx="8686801" cy="1501377"/>
        </p:xfrm>
        <a:graphic>
          <a:graphicData uri="http://schemas.openxmlformats.org/drawingml/2006/table">
            <a:tbl>
              <a:tblPr firstRow="1" bandRow="1">
                <a:tableStyleId>{5C22544A-7EE6-4342-B048-85BDC9FD1C3A}</a:tableStyleId>
              </a:tblPr>
              <a:tblGrid>
                <a:gridCol w="582356">
                  <a:extLst>
                    <a:ext uri="{9D8B030D-6E8A-4147-A177-3AD203B41FA5}">
                      <a16:colId xmlns:a16="http://schemas.microsoft.com/office/drawing/2014/main" val="20000"/>
                    </a:ext>
                  </a:extLst>
                </a:gridCol>
                <a:gridCol w="5234698">
                  <a:extLst>
                    <a:ext uri="{9D8B030D-6E8A-4147-A177-3AD203B41FA5}">
                      <a16:colId xmlns:a16="http://schemas.microsoft.com/office/drawing/2014/main" val="20001"/>
                    </a:ext>
                  </a:extLst>
                </a:gridCol>
                <a:gridCol w="2869747">
                  <a:extLst>
                    <a:ext uri="{9D8B030D-6E8A-4147-A177-3AD203B41FA5}">
                      <a16:colId xmlns:a16="http://schemas.microsoft.com/office/drawing/2014/main" val="20002"/>
                    </a:ext>
                  </a:extLst>
                </a:gridCol>
              </a:tblGrid>
              <a:tr h="716754">
                <a:tc>
                  <a:txBody>
                    <a:bodyPr/>
                    <a:lstStyle/>
                    <a:p>
                      <a:pPr algn="ctr"/>
                      <a:r>
                        <a:rPr lang="en-US" sz="1600" dirty="0">
                          <a:solidFill>
                            <a:schemeClr val="bg1"/>
                          </a:solidFill>
                          <a:latin typeface="Aharoni" pitchFamily="2" charset="-79"/>
                          <a:cs typeface="Aharoni" pitchFamily="2" charset="-79"/>
                        </a:rPr>
                        <a:t>Sl. NO. </a:t>
                      </a:r>
                    </a:p>
                  </a:txBody>
                  <a:tcPr anchor="ctr"/>
                </a:tc>
                <a:tc>
                  <a:txBody>
                    <a:bodyPr/>
                    <a:lstStyle/>
                    <a:p>
                      <a:pPr algn="ctr"/>
                      <a:r>
                        <a:rPr lang="en-US" sz="1600" b="1" i="0" u="none" strike="noStrike" dirty="0">
                          <a:solidFill>
                            <a:schemeClr val="bg1"/>
                          </a:solidFill>
                          <a:latin typeface="Aharoni" pitchFamily="2" charset="-79"/>
                          <a:cs typeface="Aharoni" pitchFamily="2" charset="-79"/>
                        </a:rPr>
                        <a:t>Fee description </a:t>
                      </a:r>
                      <a:endParaRPr lang="en-US" sz="1600" dirty="0">
                        <a:solidFill>
                          <a:schemeClr val="bg1"/>
                        </a:solidFill>
                        <a:latin typeface="Aharoni" pitchFamily="2" charset="-79"/>
                        <a:cs typeface="Aharoni" pitchFamily="2" charset="-79"/>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dirty="0">
                          <a:solidFill>
                            <a:schemeClr val="bg1"/>
                          </a:solidFill>
                          <a:latin typeface="Aharoni" pitchFamily="2" charset="-79"/>
                          <a:cs typeface="Aharoni" pitchFamily="2" charset="-79"/>
                        </a:rPr>
                        <a:t>Total No of Applicant </a:t>
                      </a:r>
                    </a:p>
                  </a:txBody>
                  <a:tcPr marL="9525" marR="9525" marT="9525" marB="0" anchor="ctr"/>
                </a:tc>
                <a:extLst>
                  <a:ext uri="{0D108BD9-81ED-4DB2-BD59-A6C34878D82A}">
                    <a16:rowId xmlns:a16="http://schemas.microsoft.com/office/drawing/2014/main" val="10000"/>
                  </a:ext>
                </a:extLst>
              </a:tr>
              <a:tr h="784623">
                <a:tc>
                  <a:txBody>
                    <a:bodyPr/>
                    <a:lstStyle/>
                    <a:p>
                      <a:pPr algn="ctr"/>
                      <a:r>
                        <a:rPr lang="en-US" b="1" dirty="0"/>
                        <a:t>1.</a:t>
                      </a:r>
                    </a:p>
                  </a:txBody>
                  <a:tcPr anchor="ctr"/>
                </a:tc>
                <a:tc>
                  <a:txBody>
                    <a:bodyPr/>
                    <a:lstStyle/>
                    <a:p>
                      <a:pPr algn="ctr"/>
                      <a:r>
                        <a:rPr lang="en-US" sz="2000" b="1" dirty="0" err="1">
                          <a:solidFill>
                            <a:srgbClr val="000000"/>
                          </a:solidFill>
                          <a:latin typeface="Calibri"/>
                        </a:rPr>
                        <a:t>Mukhya</a:t>
                      </a:r>
                      <a:r>
                        <a:rPr lang="en-US" sz="2000" b="1" dirty="0">
                          <a:solidFill>
                            <a:srgbClr val="000000"/>
                          </a:solidFill>
                          <a:latin typeface="Calibri"/>
                        </a:rPr>
                        <a:t> </a:t>
                      </a:r>
                      <a:r>
                        <a:rPr lang="en-US" sz="2000" b="1" dirty="0" err="1">
                          <a:solidFill>
                            <a:srgbClr val="000000"/>
                          </a:solidFill>
                          <a:latin typeface="Calibri"/>
                        </a:rPr>
                        <a:t>Mantri</a:t>
                      </a:r>
                      <a:r>
                        <a:rPr lang="en-US" sz="2000" b="1" dirty="0">
                          <a:solidFill>
                            <a:srgbClr val="000000"/>
                          </a:solidFill>
                          <a:latin typeface="Calibri"/>
                        </a:rPr>
                        <a:t> </a:t>
                      </a:r>
                      <a:r>
                        <a:rPr lang="en-US" sz="2000" b="1" dirty="0" err="1">
                          <a:solidFill>
                            <a:srgbClr val="000000"/>
                          </a:solidFill>
                          <a:latin typeface="Calibri"/>
                        </a:rPr>
                        <a:t>Kanya</a:t>
                      </a:r>
                      <a:r>
                        <a:rPr lang="en-US" sz="2000" b="1" dirty="0">
                          <a:solidFill>
                            <a:srgbClr val="000000"/>
                          </a:solidFill>
                          <a:latin typeface="Calibri"/>
                        </a:rPr>
                        <a:t> </a:t>
                      </a:r>
                      <a:r>
                        <a:rPr lang="en-US" sz="2000" b="1" dirty="0" err="1">
                          <a:solidFill>
                            <a:srgbClr val="000000"/>
                          </a:solidFill>
                          <a:latin typeface="Calibri"/>
                        </a:rPr>
                        <a:t>Uthan</a:t>
                      </a:r>
                      <a:r>
                        <a:rPr lang="en-US" sz="2000" b="1" dirty="0">
                          <a:solidFill>
                            <a:srgbClr val="000000"/>
                          </a:solidFill>
                          <a:latin typeface="Calibri"/>
                        </a:rPr>
                        <a:t> </a:t>
                      </a:r>
                      <a:r>
                        <a:rPr lang="en-US" sz="2000" b="1" dirty="0" err="1">
                          <a:solidFill>
                            <a:srgbClr val="000000"/>
                          </a:solidFill>
                          <a:latin typeface="Calibri"/>
                        </a:rPr>
                        <a:t>Yojana</a:t>
                      </a:r>
                      <a:r>
                        <a:rPr lang="en-US" sz="2000" b="1" dirty="0">
                          <a:solidFill>
                            <a:srgbClr val="000000"/>
                          </a:solidFill>
                          <a:latin typeface="Calibri"/>
                        </a:rPr>
                        <a:t> </a:t>
                      </a:r>
                      <a:endParaRPr lang="en-US" sz="2000" b="1" dirty="0"/>
                    </a:p>
                  </a:txBody>
                  <a:tcPr anchor="ctr"/>
                </a:tc>
                <a:tc>
                  <a:txBody>
                    <a:bodyPr/>
                    <a:lstStyle/>
                    <a:p>
                      <a:pPr algn="ctr" fontAlgn="b"/>
                      <a:r>
                        <a:rPr lang="en-US" sz="1800" b="1" i="0" u="none" strike="noStrike" dirty="0">
                          <a:solidFill>
                            <a:srgbClr val="000000"/>
                          </a:solidFill>
                          <a:latin typeface="Calibri"/>
                        </a:rPr>
                        <a:t>807</a:t>
                      </a:r>
                      <a:r>
                        <a:rPr lang="en-US" sz="2000" b="1" i="0" u="none" strike="noStrike" dirty="0">
                          <a:solidFill>
                            <a:srgbClr val="000000"/>
                          </a:solidFill>
                          <a:latin typeface="Calibri"/>
                        </a:rPr>
                        <a:t> </a:t>
                      </a:r>
                    </a:p>
                  </a:txBody>
                  <a:tcPr marL="9525" marR="9525" marT="9525" marB="0" anchor="ct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9611" y="1287380"/>
            <a:ext cx="5433622" cy="5032147"/>
          </a:xfrm>
          <a:prstGeom prst="rect">
            <a:avLst/>
          </a:prstGeom>
        </p:spPr>
        <p:txBody>
          <a:bodyPr wrap="square">
            <a:spAutoFit/>
          </a:bodyPr>
          <a:lstStyle/>
          <a:p>
            <a:pPr marL="457200" indent="-457200">
              <a:lnSpc>
                <a:spcPct val="150000"/>
              </a:lnSpc>
              <a:buFont typeface="Arial" panose="020B0604020202020204" pitchFamily="34" charset="0"/>
              <a:buChar char="•"/>
              <a:defRPr/>
            </a:pPr>
            <a:r>
              <a:rPr lang="en-US" sz="2400" i="1" dirty="0">
                <a:solidFill>
                  <a:prstClr val="black"/>
                </a:solidFill>
                <a:latin typeface="Aharoni" panose="02010803020104030203" pitchFamily="2" charset="-79"/>
                <a:cs typeface="Aharoni" panose="02010803020104030203" pitchFamily="2" charset="-79"/>
              </a:rPr>
              <a:t>Discipline </a:t>
            </a:r>
          </a:p>
          <a:p>
            <a:pPr marL="457200" indent="-457200">
              <a:lnSpc>
                <a:spcPct val="150000"/>
              </a:lnSpc>
              <a:buFont typeface="Arial" panose="020B0604020202020204" pitchFamily="34" charset="0"/>
              <a:buChar char="•"/>
              <a:defRPr/>
            </a:pPr>
            <a:r>
              <a:rPr lang="en-US" sz="2400" i="1" dirty="0">
                <a:solidFill>
                  <a:prstClr val="black"/>
                </a:solidFill>
                <a:latin typeface="Aharoni" panose="02010803020104030203" pitchFamily="2" charset="-79"/>
                <a:cs typeface="Aharoni" panose="02010803020104030203" pitchFamily="2" charset="-79"/>
              </a:rPr>
              <a:t>Dedication </a:t>
            </a:r>
          </a:p>
          <a:p>
            <a:pPr marL="457200" indent="-457200">
              <a:lnSpc>
                <a:spcPct val="150000"/>
              </a:lnSpc>
              <a:buFont typeface="Arial" panose="020B0604020202020204" pitchFamily="34" charset="0"/>
              <a:buChar char="•"/>
              <a:defRPr/>
            </a:pPr>
            <a:r>
              <a:rPr lang="en-US" sz="2400" i="1" dirty="0">
                <a:solidFill>
                  <a:prstClr val="black"/>
                </a:solidFill>
                <a:latin typeface="Aharoni" panose="02010803020104030203" pitchFamily="2" charset="-79"/>
                <a:cs typeface="Aharoni" panose="02010803020104030203" pitchFamily="2" charset="-79"/>
              </a:rPr>
              <a:t>Sincerity </a:t>
            </a:r>
          </a:p>
          <a:p>
            <a:pPr marL="457200" indent="-457200">
              <a:lnSpc>
                <a:spcPct val="150000"/>
              </a:lnSpc>
              <a:buFont typeface="Arial" panose="020B0604020202020204" pitchFamily="34" charset="0"/>
              <a:buChar char="•"/>
              <a:defRPr/>
            </a:pPr>
            <a:r>
              <a:rPr lang="en-US" sz="2400" i="1" dirty="0">
                <a:solidFill>
                  <a:prstClr val="black"/>
                </a:solidFill>
                <a:latin typeface="Aharoni" panose="02010803020104030203" pitchFamily="2" charset="-79"/>
                <a:cs typeface="Aharoni" panose="02010803020104030203" pitchFamily="2" charset="-79"/>
              </a:rPr>
              <a:t>Honesty </a:t>
            </a:r>
          </a:p>
          <a:p>
            <a:pPr marL="457200" indent="-457200">
              <a:lnSpc>
                <a:spcPct val="150000"/>
              </a:lnSpc>
              <a:buFont typeface="Arial" panose="020B0604020202020204" pitchFamily="34" charset="0"/>
              <a:buChar char="•"/>
              <a:defRPr/>
            </a:pPr>
            <a:r>
              <a:rPr lang="en-US" sz="2400" i="1" dirty="0">
                <a:solidFill>
                  <a:prstClr val="black"/>
                </a:solidFill>
                <a:latin typeface="Aharoni" panose="02010803020104030203" pitchFamily="2" charset="-79"/>
                <a:cs typeface="Aharoni" panose="02010803020104030203" pitchFamily="2" charset="-79"/>
              </a:rPr>
              <a:t>Inclusiveness </a:t>
            </a:r>
          </a:p>
          <a:p>
            <a:pPr marL="457200" indent="-457200">
              <a:lnSpc>
                <a:spcPct val="150000"/>
              </a:lnSpc>
              <a:buFont typeface="Arial" panose="020B0604020202020204" pitchFamily="34" charset="0"/>
              <a:buChar char="•"/>
              <a:defRPr/>
            </a:pPr>
            <a:r>
              <a:rPr lang="en-US" sz="2400" i="1" dirty="0">
                <a:solidFill>
                  <a:prstClr val="black"/>
                </a:solidFill>
                <a:latin typeface="Aharoni" panose="02010803020104030203" pitchFamily="2" charset="-79"/>
                <a:cs typeface="Aharoni" panose="02010803020104030203" pitchFamily="2" charset="-79"/>
              </a:rPr>
              <a:t>Humanity </a:t>
            </a:r>
          </a:p>
          <a:p>
            <a:pPr marL="457200" indent="-457200">
              <a:lnSpc>
                <a:spcPct val="150000"/>
              </a:lnSpc>
              <a:buFont typeface="Arial" panose="020B0604020202020204" pitchFamily="34" charset="0"/>
              <a:buChar char="•"/>
              <a:defRPr/>
            </a:pPr>
            <a:r>
              <a:rPr lang="en-US" sz="2400" i="1" dirty="0">
                <a:solidFill>
                  <a:prstClr val="black"/>
                </a:solidFill>
                <a:latin typeface="Aharoni" panose="02010803020104030203" pitchFamily="2" charset="-79"/>
                <a:cs typeface="Aharoni" panose="02010803020104030203" pitchFamily="2" charset="-79"/>
              </a:rPr>
              <a:t>Indian Values, </a:t>
            </a:r>
          </a:p>
          <a:p>
            <a:pPr marL="457200" indent="-457200">
              <a:lnSpc>
                <a:spcPct val="150000"/>
              </a:lnSpc>
              <a:buFont typeface="Arial" panose="020B0604020202020204" pitchFamily="34" charset="0"/>
              <a:buChar char="•"/>
              <a:defRPr/>
            </a:pPr>
            <a:r>
              <a:rPr lang="en-US" sz="2400" i="1" dirty="0">
                <a:solidFill>
                  <a:prstClr val="black"/>
                </a:solidFill>
                <a:latin typeface="Aharoni" panose="02010803020104030203" pitchFamily="2" charset="-79"/>
                <a:cs typeface="Aharoni" panose="02010803020104030203" pitchFamily="2" charset="-79"/>
              </a:rPr>
              <a:t>Ethics and </a:t>
            </a:r>
          </a:p>
          <a:p>
            <a:pPr marL="457200" indent="-457200">
              <a:lnSpc>
                <a:spcPct val="150000"/>
              </a:lnSpc>
              <a:buFont typeface="Arial" panose="020B0604020202020204" pitchFamily="34" charset="0"/>
              <a:buChar char="•"/>
              <a:defRPr/>
            </a:pPr>
            <a:r>
              <a:rPr lang="en-US" sz="2400" i="1" dirty="0">
                <a:solidFill>
                  <a:prstClr val="black"/>
                </a:solidFill>
                <a:latin typeface="Aharoni" panose="02010803020104030203" pitchFamily="2" charset="-79"/>
                <a:cs typeface="Aharoni" panose="02010803020104030203" pitchFamily="2" charset="-79"/>
              </a:rPr>
              <a:t>Culture of Team-work</a:t>
            </a:r>
          </a:p>
        </p:txBody>
      </p:sp>
      <p:sp>
        <p:nvSpPr>
          <p:cNvPr id="6" name="Text Placeholder 4">
            <a:extLst>
              <a:ext uri="{FF2B5EF4-FFF2-40B4-BE49-F238E27FC236}">
                <a16:creationId xmlns:a16="http://schemas.microsoft.com/office/drawing/2014/main" id="{817700D5-7ED5-436A-B4AB-45D60E879672}"/>
              </a:ext>
            </a:extLst>
          </p:cNvPr>
          <p:cNvSpPr txBox="1">
            <a:spLocks/>
          </p:cNvSpPr>
          <p:nvPr/>
        </p:nvSpPr>
        <p:spPr>
          <a:xfrm>
            <a:off x="0" y="0"/>
            <a:ext cx="9144000" cy="695831"/>
          </a:xfrm>
          <a:prstGeom prst="rect">
            <a:avLst/>
          </a:prstGeom>
          <a:solidFill>
            <a:schemeClr val="accent2">
              <a:lumMod val="75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100" i="1" dirty="0">
                <a:solidFill>
                  <a:schemeClr val="bg1"/>
                </a:solidFill>
                <a:latin typeface="Segoe UI Black" panose="020B0A02040204020203" pitchFamily="34" charset="0"/>
                <a:ea typeface="Segoe UI Black" panose="020B0A02040204020203" pitchFamily="34" charset="0"/>
              </a:rPr>
              <a:t>Core Values</a:t>
            </a:r>
          </a:p>
        </p:txBody>
      </p:sp>
      <p:pic>
        <p:nvPicPr>
          <p:cNvPr id="4" name="Picture 3" descr="A picture containing food&#10;&#10;Description automatically generated">
            <a:extLst>
              <a:ext uri="{FF2B5EF4-FFF2-40B4-BE49-F238E27FC236}">
                <a16:creationId xmlns:a16="http://schemas.microsoft.com/office/drawing/2014/main" id="{487913FD-B293-4127-B2A3-9AD03ABCEE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0224" y="174593"/>
            <a:ext cx="794785" cy="852302"/>
          </a:xfrm>
          <a:prstGeom prst="rect">
            <a:avLst/>
          </a:prstGeom>
        </p:spPr>
      </p:pic>
    </p:spTree>
    <p:extLst>
      <p:ext uri="{BB962C8B-B14F-4D97-AF65-F5344CB8AC3E}">
        <p14:creationId xmlns:p14="http://schemas.microsoft.com/office/powerpoint/2010/main" val="1027749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400110"/>
          </a:xfrm>
          <a:prstGeom prst="rect">
            <a:avLst/>
          </a:prstGeom>
          <a:solidFill>
            <a:srgbClr val="92D050"/>
          </a:solidFill>
        </p:spPr>
        <p:txBody>
          <a:bodyPr wrap="square" lIns="91440" tIns="45720" rIns="91440" bIns="45720">
            <a:spAutoFit/>
          </a:bodyPr>
          <a:lstStyle/>
          <a:p>
            <a:pPr algn="ctr" fontAlgn="ctr"/>
            <a:r>
              <a:rPr lang="en-US" sz="2000" b="1" dirty="0">
                <a:solidFill>
                  <a:srgbClr val="000000"/>
                </a:solidFill>
                <a:latin typeface="Calibri"/>
              </a:rPr>
              <a:t>Merit Scholarship 2019 </a:t>
            </a:r>
          </a:p>
        </p:txBody>
      </p:sp>
      <p:graphicFrame>
        <p:nvGraphicFramePr>
          <p:cNvPr id="7" name="Table 6"/>
          <p:cNvGraphicFramePr>
            <a:graphicFrameLocks noGrp="1"/>
          </p:cNvGraphicFramePr>
          <p:nvPr/>
        </p:nvGraphicFramePr>
        <p:xfrm>
          <a:off x="228600" y="533400"/>
          <a:ext cx="8686801" cy="2513040"/>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20000"/>
                    </a:ext>
                  </a:extLst>
                </a:gridCol>
                <a:gridCol w="4287559">
                  <a:extLst>
                    <a:ext uri="{9D8B030D-6E8A-4147-A177-3AD203B41FA5}">
                      <a16:colId xmlns:a16="http://schemas.microsoft.com/office/drawing/2014/main" val="20001"/>
                    </a:ext>
                  </a:extLst>
                </a:gridCol>
                <a:gridCol w="1259918">
                  <a:extLst>
                    <a:ext uri="{9D8B030D-6E8A-4147-A177-3AD203B41FA5}">
                      <a16:colId xmlns:a16="http://schemas.microsoft.com/office/drawing/2014/main" val="20002"/>
                    </a:ext>
                  </a:extLst>
                </a:gridCol>
                <a:gridCol w="1259918">
                  <a:extLst>
                    <a:ext uri="{9D8B030D-6E8A-4147-A177-3AD203B41FA5}">
                      <a16:colId xmlns:a16="http://schemas.microsoft.com/office/drawing/2014/main" val="20003"/>
                    </a:ext>
                  </a:extLst>
                </a:gridCol>
                <a:gridCol w="1193606">
                  <a:extLst>
                    <a:ext uri="{9D8B030D-6E8A-4147-A177-3AD203B41FA5}">
                      <a16:colId xmlns:a16="http://schemas.microsoft.com/office/drawing/2014/main" val="20004"/>
                    </a:ext>
                  </a:extLst>
                </a:gridCol>
              </a:tblGrid>
              <a:tr h="666406">
                <a:tc>
                  <a:txBody>
                    <a:bodyPr/>
                    <a:lstStyle/>
                    <a:p>
                      <a:pPr algn="ctr"/>
                      <a:r>
                        <a:rPr lang="en-US" sz="1600" dirty="0">
                          <a:solidFill>
                            <a:schemeClr val="bg1"/>
                          </a:solidFill>
                          <a:latin typeface="Aharoni" pitchFamily="2" charset="-79"/>
                          <a:cs typeface="Aharoni" pitchFamily="2" charset="-79"/>
                        </a:rPr>
                        <a:t>Sl. NO. </a:t>
                      </a:r>
                    </a:p>
                  </a:txBody>
                  <a:tcPr anchor="ctr"/>
                </a:tc>
                <a:tc>
                  <a:txBody>
                    <a:bodyPr/>
                    <a:lstStyle/>
                    <a:p>
                      <a:pPr algn="ctr"/>
                      <a:r>
                        <a:rPr lang="en-US" sz="1600" b="1" i="0" u="none" strike="noStrike" dirty="0">
                          <a:solidFill>
                            <a:schemeClr val="bg1"/>
                          </a:solidFill>
                          <a:latin typeface="Aharoni" pitchFamily="2" charset="-79"/>
                          <a:cs typeface="Aharoni" pitchFamily="2" charset="-79"/>
                        </a:rPr>
                        <a:t>Fee description </a:t>
                      </a:r>
                      <a:endParaRPr lang="en-US" sz="1600" dirty="0">
                        <a:solidFill>
                          <a:schemeClr val="bg1"/>
                        </a:solidFill>
                        <a:latin typeface="Aharoni" pitchFamily="2" charset="-79"/>
                        <a:cs typeface="Aharoni" pitchFamily="2" charset="-79"/>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dirty="0">
                          <a:solidFill>
                            <a:schemeClr val="bg1"/>
                          </a:solidFill>
                          <a:latin typeface="Aharoni" pitchFamily="2" charset="-79"/>
                          <a:cs typeface="Aharoni" pitchFamily="2" charset="-79"/>
                        </a:rPr>
                        <a:t>Total No of Applicant </a:t>
                      </a:r>
                    </a:p>
                    <a:p>
                      <a:pPr algn="ctr" fontAlgn="ctr"/>
                      <a:endParaRPr lang="en-US" sz="1600" b="1" i="0" u="none" strike="noStrike" dirty="0">
                        <a:solidFill>
                          <a:schemeClr val="bg1"/>
                        </a:solidFill>
                        <a:latin typeface="Aharoni" pitchFamily="2" charset="-79"/>
                        <a:cs typeface="Aharoni" pitchFamily="2" charset="-79"/>
                      </a:endParaRPr>
                    </a:p>
                  </a:txBody>
                  <a:tcPr marL="9525" marR="9525" marT="9525" marB="0" anchor="ctr"/>
                </a:tc>
                <a:tc>
                  <a:txBody>
                    <a:bodyPr/>
                    <a:lstStyle/>
                    <a:p>
                      <a:pPr algn="ctr" fontAlgn="ctr"/>
                      <a:r>
                        <a:rPr lang="en-US" sz="1600" b="1" i="0" u="none" strike="noStrike" dirty="0">
                          <a:solidFill>
                            <a:schemeClr val="bg1"/>
                          </a:solidFill>
                          <a:latin typeface="Aharoni" pitchFamily="2" charset="-79"/>
                          <a:cs typeface="Aharoni" pitchFamily="2" charset="-79"/>
                        </a:rPr>
                        <a:t>Amount (Per Student)</a:t>
                      </a:r>
                    </a:p>
                  </a:txBody>
                  <a:tcPr marL="9525" marR="9525" marT="9525" marB="0" anchor="ctr"/>
                </a:tc>
                <a:tc>
                  <a:txBody>
                    <a:bodyPr/>
                    <a:lstStyle/>
                    <a:p>
                      <a:pPr algn="ctr" fontAlgn="ctr"/>
                      <a:r>
                        <a:rPr lang="en-US" sz="1600" b="1" i="0" u="none" strike="noStrike" dirty="0">
                          <a:solidFill>
                            <a:schemeClr val="bg1"/>
                          </a:solidFill>
                          <a:latin typeface="Aharoni" pitchFamily="2" charset="-79"/>
                          <a:cs typeface="Aharoni" pitchFamily="2" charset="-79"/>
                        </a:rPr>
                        <a:t>Amount </a:t>
                      </a:r>
                    </a:p>
                  </a:txBody>
                  <a:tcPr marL="9525" marR="9525" marT="9525" marB="0" anchor="ctr"/>
                </a:tc>
                <a:extLst>
                  <a:ext uri="{0D108BD9-81ED-4DB2-BD59-A6C34878D82A}">
                    <a16:rowId xmlns:a16="http://schemas.microsoft.com/office/drawing/2014/main" val="10000"/>
                  </a:ext>
                </a:extLst>
              </a:tr>
              <a:tr h="590665">
                <a:tc>
                  <a:txBody>
                    <a:bodyPr/>
                    <a:lstStyle/>
                    <a:p>
                      <a:pPr algn="ctr"/>
                      <a:r>
                        <a:rPr lang="en-US" dirty="0"/>
                        <a:t>1.</a:t>
                      </a:r>
                    </a:p>
                  </a:txBody>
                  <a:tcPr anchor="ctr"/>
                </a:tc>
                <a:tc>
                  <a:txBody>
                    <a:bodyPr/>
                    <a:lstStyle/>
                    <a:p>
                      <a:pPr algn="ctr"/>
                      <a:r>
                        <a:rPr lang="en-US" sz="2400" b="0" i="0" u="none" strike="noStrike" dirty="0">
                          <a:solidFill>
                            <a:srgbClr val="000000"/>
                          </a:solidFill>
                          <a:latin typeface="Times New Roman" pitchFamily="18" charset="0"/>
                          <a:cs typeface="Times New Roman" pitchFamily="18" charset="0"/>
                        </a:rPr>
                        <a:t>Gold Medalist </a:t>
                      </a:r>
                      <a:endParaRPr lang="en-US" sz="2400" dirty="0">
                        <a:latin typeface="Times New Roman" pitchFamily="18" charset="0"/>
                        <a:cs typeface="Times New Roman" pitchFamily="18" charset="0"/>
                      </a:endParaRPr>
                    </a:p>
                  </a:txBody>
                  <a:tcPr anchor="ctr"/>
                </a:tc>
                <a:tc>
                  <a:txBody>
                    <a:bodyPr/>
                    <a:lstStyle/>
                    <a:p>
                      <a:pPr algn="ctr" fontAlgn="b"/>
                      <a:r>
                        <a:rPr lang="en-US" sz="2400" b="0" i="0" u="none" strike="noStrike" dirty="0">
                          <a:solidFill>
                            <a:srgbClr val="000000"/>
                          </a:solidFill>
                          <a:latin typeface="Times New Roman" pitchFamily="18" charset="0"/>
                          <a:cs typeface="Times New Roman" pitchFamily="18" charset="0"/>
                        </a:rPr>
                        <a:t>9</a:t>
                      </a:r>
                    </a:p>
                  </a:txBody>
                  <a:tcPr marL="9525" marR="9525" marT="9525" marB="0" anchor="ctr"/>
                </a:tc>
                <a:tc>
                  <a:txBody>
                    <a:bodyPr/>
                    <a:lstStyle/>
                    <a:p>
                      <a:pPr algn="ctr" fontAlgn="b"/>
                      <a:r>
                        <a:rPr lang="en-US" sz="2400" b="0" i="0" u="none" strike="noStrike" dirty="0">
                          <a:solidFill>
                            <a:srgbClr val="000000"/>
                          </a:solidFill>
                          <a:latin typeface="Times New Roman" pitchFamily="18" charset="0"/>
                          <a:cs typeface="Times New Roman" pitchFamily="18" charset="0"/>
                        </a:rPr>
                        <a:t>5100</a:t>
                      </a:r>
                    </a:p>
                  </a:txBody>
                  <a:tcPr marL="9525" marR="9525" marT="9525" marB="0" anchor="ctr"/>
                </a:tc>
                <a:tc>
                  <a:txBody>
                    <a:bodyPr/>
                    <a:lstStyle/>
                    <a:p>
                      <a:pPr algn="ctr" fontAlgn="ctr"/>
                      <a:r>
                        <a:rPr lang="en-US" sz="2400" b="1" i="0" u="none" strike="noStrike" dirty="0">
                          <a:solidFill>
                            <a:srgbClr val="000000"/>
                          </a:solidFill>
                          <a:latin typeface="Times New Roman" pitchFamily="18" charset="0"/>
                          <a:cs typeface="Times New Roman" pitchFamily="18" charset="0"/>
                        </a:rPr>
                        <a:t>45900</a:t>
                      </a:r>
                    </a:p>
                  </a:txBody>
                  <a:tcPr marL="9525" marR="9525" marT="9525" marB="0" anchor="ctr"/>
                </a:tc>
                <a:extLst>
                  <a:ext uri="{0D108BD9-81ED-4DB2-BD59-A6C34878D82A}">
                    <a16:rowId xmlns:a16="http://schemas.microsoft.com/office/drawing/2014/main" val="10001"/>
                  </a:ext>
                </a:extLst>
              </a:tr>
              <a:tr h="590665">
                <a:tc>
                  <a:txBody>
                    <a:bodyPr/>
                    <a:lstStyle/>
                    <a:p>
                      <a:pPr algn="ctr"/>
                      <a:r>
                        <a:rPr lang="en-US" dirty="0"/>
                        <a:t>2.</a:t>
                      </a:r>
                    </a:p>
                  </a:txBody>
                  <a:tcPr anchor="ctr"/>
                </a:tc>
                <a:tc>
                  <a:txBody>
                    <a:bodyPr/>
                    <a:lstStyle/>
                    <a:p>
                      <a:pPr algn="ctr"/>
                      <a:r>
                        <a:rPr lang="en-US" sz="2400" dirty="0">
                          <a:latin typeface="Times New Roman" pitchFamily="18" charset="0"/>
                          <a:cs typeface="Times New Roman" pitchFamily="18" charset="0"/>
                        </a:rPr>
                        <a:t>Rank Holder </a:t>
                      </a:r>
                    </a:p>
                  </a:txBody>
                  <a:tcPr anchor="ctr"/>
                </a:tc>
                <a:tc>
                  <a:txBody>
                    <a:bodyPr/>
                    <a:lstStyle/>
                    <a:p>
                      <a:pPr algn="ctr" fontAlgn="b"/>
                      <a:r>
                        <a:rPr lang="en-US" sz="2400" b="0" i="0" u="none" strike="noStrike" dirty="0">
                          <a:solidFill>
                            <a:srgbClr val="000000"/>
                          </a:solidFill>
                          <a:latin typeface="Times New Roman" pitchFamily="18" charset="0"/>
                          <a:cs typeface="Times New Roman" pitchFamily="18" charset="0"/>
                        </a:rPr>
                        <a:t>36</a:t>
                      </a:r>
                    </a:p>
                  </a:txBody>
                  <a:tcPr marL="9525" marR="9525" marT="9525" marB="0" anchor="ctr"/>
                </a:tc>
                <a:tc>
                  <a:txBody>
                    <a:bodyPr/>
                    <a:lstStyle/>
                    <a:p>
                      <a:pPr algn="ctr" fontAlgn="b"/>
                      <a:r>
                        <a:rPr lang="en-US" sz="2400" b="0" i="0" u="none" strike="noStrike" dirty="0">
                          <a:solidFill>
                            <a:srgbClr val="000000"/>
                          </a:solidFill>
                          <a:latin typeface="Times New Roman" pitchFamily="18" charset="0"/>
                          <a:cs typeface="Times New Roman" pitchFamily="18" charset="0"/>
                        </a:rPr>
                        <a:t>1100</a:t>
                      </a:r>
                    </a:p>
                  </a:txBody>
                  <a:tcPr marL="9525" marR="9525" marT="9525" marB="0" anchor="ctr"/>
                </a:tc>
                <a:tc>
                  <a:txBody>
                    <a:bodyPr/>
                    <a:lstStyle/>
                    <a:p>
                      <a:pPr algn="ctr" fontAlgn="ctr"/>
                      <a:r>
                        <a:rPr lang="en-US" sz="2400" b="1" i="0" u="none" strike="noStrike" dirty="0">
                          <a:solidFill>
                            <a:srgbClr val="000000"/>
                          </a:solidFill>
                          <a:latin typeface="Times New Roman" pitchFamily="18" charset="0"/>
                          <a:cs typeface="Times New Roman" pitchFamily="18" charset="0"/>
                        </a:rPr>
                        <a:t>39600</a:t>
                      </a:r>
                    </a:p>
                  </a:txBody>
                  <a:tcPr marL="9525" marR="9525" marT="9525" marB="0" anchor="ctr"/>
                </a:tc>
                <a:extLst>
                  <a:ext uri="{0D108BD9-81ED-4DB2-BD59-A6C34878D82A}">
                    <a16:rowId xmlns:a16="http://schemas.microsoft.com/office/drawing/2014/main" val="10002"/>
                  </a:ext>
                </a:extLst>
              </a:tr>
              <a:tr h="590665">
                <a:tc gridSpan="4">
                  <a:txBody>
                    <a:bodyPr/>
                    <a:lstStyle/>
                    <a:p>
                      <a:pPr algn="ctr"/>
                      <a:r>
                        <a:rPr lang="en-US" sz="3200" dirty="0">
                          <a:solidFill>
                            <a:srgbClr val="002060"/>
                          </a:solidFill>
                          <a:latin typeface="Times New Roman" pitchFamily="18" charset="0"/>
                          <a:cs typeface="Times New Roman" pitchFamily="18" charset="0"/>
                        </a:rPr>
                        <a:t>                                                    Total   </a:t>
                      </a:r>
                    </a:p>
                  </a:txBody>
                  <a:tcPr anchor="ctr">
                    <a:solidFill>
                      <a:srgbClr val="FFC000"/>
                    </a:solidFill>
                  </a:tcPr>
                </a:tc>
                <a:tc hMerge="1">
                  <a:txBody>
                    <a:bodyPr/>
                    <a:lstStyle/>
                    <a:p>
                      <a:pPr algn="ctr"/>
                      <a:endParaRPr lang="en-US" sz="2400" dirty="0">
                        <a:latin typeface="Times New Roman" pitchFamily="18" charset="0"/>
                        <a:cs typeface="Times New Roman" pitchFamily="18" charset="0"/>
                      </a:endParaRPr>
                    </a:p>
                  </a:txBody>
                  <a:tcPr anchor="ctr"/>
                </a:tc>
                <a:tc hMerge="1">
                  <a:txBody>
                    <a:bodyPr/>
                    <a:lstStyle/>
                    <a:p>
                      <a:pPr algn="ctr" fontAlgn="b"/>
                      <a:endParaRPr lang="en-US" sz="2400" b="0" i="0" u="none" strike="noStrike" dirty="0">
                        <a:solidFill>
                          <a:srgbClr val="000000"/>
                        </a:solidFill>
                        <a:latin typeface="Times New Roman" pitchFamily="18" charset="0"/>
                        <a:cs typeface="Times New Roman" pitchFamily="18" charset="0"/>
                      </a:endParaRPr>
                    </a:p>
                  </a:txBody>
                  <a:tcPr marL="9525" marR="9525" marT="9525" marB="0" anchor="ctr"/>
                </a:tc>
                <a:tc hMerge="1">
                  <a:txBody>
                    <a:bodyPr/>
                    <a:lstStyle/>
                    <a:p>
                      <a:pPr algn="ctr" fontAlgn="b"/>
                      <a:endParaRPr lang="en-US" sz="24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2400" b="1" i="0" u="none" strike="noStrike" dirty="0">
                          <a:solidFill>
                            <a:srgbClr val="000000"/>
                          </a:solidFill>
                          <a:latin typeface="Times New Roman" pitchFamily="18" charset="0"/>
                          <a:cs typeface="Times New Roman" pitchFamily="18" charset="0"/>
                        </a:rPr>
                        <a:t>85500</a:t>
                      </a:r>
                    </a:p>
                  </a:txBody>
                  <a:tcPr marL="9525" marR="9525" marT="9525" marB="0" anchor="ctr">
                    <a:solidFill>
                      <a:srgbClr val="FFC000"/>
                    </a:solidFill>
                  </a:tcPr>
                </a:tc>
                <a:extLst>
                  <a:ext uri="{0D108BD9-81ED-4DB2-BD59-A6C34878D82A}">
                    <a16:rowId xmlns:a16="http://schemas.microsoft.com/office/drawing/2014/main" val="10003"/>
                  </a:ext>
                </a:extLst>
              </a:tr>
            </a:tbl>
          </a:graphicData>
        </a:graphic>
      </p:graphicFrame>
      <p:sp>
        <p:nvSpPr>
          <p:cNvPr id="4" name="Rectangle 3"/>
          <p:cNvSpPr/>
          <p:nvPr/>
        </p:nvSpPr>
        <p:spPr>
          <a:xfrm>
            <a:off x="0" y="3276600"/>
            <a:ext cx="9067800" cy="400110"/>
          </a:xfrm>
          <a:prstGeom prst="rect">
            <a:avLst/>
          </a:prstGeom>
          <a:solidFill>
            <a:srgbClr val="92D050"/>
          </a:solidFill>
        </p:spPr>
        <p:txBody>
          <a:bodyPr wrap="square" lIns="91440" tIns="45720" rIns="91440" bIns="45720">
            <a:spAutoFit/>
          </a:bodyPr>
          <a:lstStyle/>
          <a:p>
            <a:pPr algn="ctr" fontAlgn="ctr"/>
            <a:r>
              <a:rPr lang="en-US" sz="2000" b="1" dirty="0">
                <a:solidFill>
                  <a:srgbClr val="000000"/>
                </a:solidFill>
                <a:latin typeface="Calibri"/>
              </a:rPr>
              <a:t>Merit Scholarship 2018 </a:t>
            </a:r>
          </a:p>
        </p:txBody>
      </p:sp>
      <p:graphicFrame>
        <p:nvGraphicFramePr>
          <p:cNvPr id="5" name="Table 4"/>
          <p:cNvGraphicFramePr>
            <a:graphicFrameLocks noGrp="1"/>
          </p:cNvGraphicFramePr>
          <p:nvPr/>
        </p:nvGraphicFramePr>
        <p:xfrm>
          <a:off x="228600" y="3863160"/>
          <a:ext cx="8686801" cy="2578855"/>
        </p:xfrm>
        <a:graphic>
          <a:graphicData uri="http://schemas.openxmlformats.org/drawingml/2006/table">
            <a:tbl>
              <a:tblPr firstRow="1" bandRow="1">
                <a:tableStyleId>{5C22544A-7EE6-4342-B048-85BDC9FD1C3A}</a:tableStyleId>
              </a:tblPr>
              <a:tblGrid>
                <a:gridCol w="685801">
                  <a:extLst>
                    <a:ext uri="{9D8B030D-6E8A-4147-A177-3AD203B41FA5}">
                      <a16:colId xmlns:a16="http://schemas.microsoft.com/office/drawing/2014/main" val="20000"/>
                    </a:ext>
                  </a:extLst>
                </a:gridCol>
                <a:gridCol w="4287558">
                  <a:extLst>
                    <a:ext uri="{9D8B030D-6E8A-4147-A177-3AD203B41FA5}">
                      <a16:colId xmlns:a16="http://schemas.microsoft.com/office/drawing/2014/main" val="20001"/>
                    </a:ext>
                  </a:extLst>
                </a:gridCol>
                <a:gridCol w="1259918">
                  <a:extLst>
                    <a:ext uri="{9D8B030D-6E8A-4147-A177-3AD203B41FA5}">
                      <a16:colId xmlns:a16="http://schemas.microsoft.com/office/drawing/2014/main" val="20002"/>
                    </a:ext>
                  </a:extLst>
                </a:gridCol>
                <a:gridCol w="1259918">
                  <a:extLst>
                    <a:ext uri="{9D8B030D-6E8A-4147-A177-3AD203B41FA5}">
                      <a16:colId xmlns:a16="http://schemas.microsoft.com/office/drawing/2014/main" val="20003"/>
                    </a:ext>
                  </a:extLst>
                </a:gridCol>
                <a:gridCol w="1193606">
                  <a:extLst>
                    <a:ext uri="{9D8B030D-6E8A-4147-A177-3AD203B41FA5}">
                      <a16:colId xmlns:a16="http://schemas.microsoft.com/office/drawing/2014/main" val="20004"/>
                    </a:ext>
                  </a:extLst>
                </a:gridCol>
              </a:tblGrid>
              <a:tr h="565604">
                <a:tc>
                  <a:txBody>
                    <a:bodyPr/>
                    <a:lstStyle/>
                    <a:p>
                      <a:pPr algn="ctr"/>
                      <a:r>
                        <a:rPr lang="en-US" sz="1600" dirty="0">
                          <a:solidFill>
                            <a:schemeClr val="bg1"/>
                          </a:solidFill>
                          <a:latin typeface="Aharoni" pitchFamily="2" charset="-79"/>
                          <a:cs typeface="Aharoni" pitchFamily="2" charset="-79"/>
                        </a:rPr>
                        <a:t>Sl. NO. </a:t>
                      </a:r>
                    </a:p>
                  </a:txBody>
                  <a:tcPr anchor="ctr"/>
                </a:tc>
                <a:tc>
                  <a:txBody>
                    <a:bodyPr/>
                    <a:lstStyle/>
                    <a:p>
                      <a:pPr algn="ctr"/>
                      <a:r>
                        <a:rPr lang="en-US" sz="1600" b="1" i="0" u="none" strike="noStrike" dirty="0">
                          <a:solidFill>
                            <a:schemeClr val="bg1"/>
                          </a:solidFill>
                          <a:latin typeface="Aharoni" pitchFamily="2" charset="-79"/>
                          <a:cs typeface="Aharoni" pitchFamily="2" charset="-79"/>
                        </a:rPr>
                        <a:t>Fee description </a:t>
                      </a:r>
                      <a:endParaRPr lang="en-US" sz="1600" dirty="0">
                        <a:solidFill>
                          <a:schemeClr val="bg1"/>
                        </a:solidFill>
                        <a:latin typeface="Aharoni" pitchFamily="2" charset="-79"/>
                        <a:cs typeface="Aharoni" pitchFamily="2" charset="-79"/>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dirty="0">
                          <a:solidFill>
                            <a:schemeClr val="bg1"/>
                          </a:solidFill>
                          <a:latin typeface="Aharoni" pitchFamily="2" charset="-79"/>
                          <a:cs typeface="Aharoni" pitchFamily="2" charset="-79"/>
                        </a:rPr>
                        <a:t>Total No of Applicant </a:t>
                      </a:r>
                    </a:p>
                    <a:p>
                      <a:pPr algn="ctr" fontAlgn="ctr"/>
                      <a:endParaRPr lang="en-US" sz="1600" b="1" i="0" u="none" strike="noStrike" dirty="0">
                        <a:solidFill>
                          <a:schemeClr val="bg1"/>
                        </a:solidFill>
                        <a:latin typeface="Aharoni" pitchFamily="2" charset="-79"/>
                        <a:cs typeface="Aharoni" pitchFamily="2" charset="-79"/>
                      </a:endParaRPr>
                    </a:p>
                  </a:txBody>
                  <a:tcPr marL="9525" marR="9525" marT="9525" marB="0" anchor="ctr"/>
                </a:tc>
                <a:tc>
                  <a:txBody>
                    <a:bodyPr/>
                    <a:lstStyle/>
                    <a:p>
                      <a:pPr algn="ctr" fontAlgn="ctr"/>
                      <a:r>
                        <a:rPr lang="en-US" sz="1600" b="1" i="0" u="none" strike="noStrike" dirty="0">
                          <a:solidFill>
                            <a:schemeClr val="bg1"/>
                          </a:solidFill>
                          <a:latin typeface="Aharoni" pitchFamily="2" charset="-79"/>
                          <a:cs typeface="Aharoni" pitchFamily="2" charset="-79"/>
                        </a:rPr>
                        <a:t>Amount (Per Student)</a:t>
                      </a:r>
                    </a:p>
                  </a:txBody>
                  <a:tcPr marL="9525" marR="9525" marT="9525" marB="0" anchor="ctr"/>
                </a:tc>
                <a:tc>
                  <a:txBody>
                    <a:bodyPr/>
                    <a:lstStyle/>
                    <a:p>
                      <a:pPr algn="ctr" fontAlgn="ctr"/>
                      <a:r>
                        <a:rPr lang="en-US" sz="1600" b="1" i="0" u="none" strike="noStrike" dirty="0">
                          <a:solidFill>
                            <a:schemeClr val="bg1"/>
                          </a:solidFill>
                          <a:latin typeface="Aharoni" pitchFamily="2" charset="-79"/>
                          <a:cs typeface="Aharoni" pitchFamily="2" charset="-79"/>
                        </a:rPr>
                        <a:t>Amount </a:t>
                      </a:r>
                    </a:p>
                  </a:txBody>
                  <a:tcPr marL="9525" marR="9525" marT="9525" marB="0" anchor="ctr"/>
                </a:tc>
                <a:extLst>
                  <a:ext uri="{0D108BD9-81ED-4DB2-BD59-A6C34878D82A}">
                    <a16:rowId xmlns:a16="http://schemas.microsoft.com/office/drawing/2014/main" val="10000"/>
                  </a:ext>
                </a:extLst>
              </a:tr>
              <a:tr h="598865">
                <a:tc>
                  <a:txBody>
                    <a:bodyPr/>
                    <a:lstStyle/>
                    <a:p>
                      <a:pPr algn="ctr"/>
                      <a:r>
                        <a:rPr lang="en-US" sz="2400" dirty="0">
                          <a:latin typeface="Times New Roman" pitchFamily="18" charset="0"/>
                          <a:cs typeface="Times New Roman" pitchFamily="18" charset="0"/>
                        </a:rPr>
                        <a:t>1.</a:t>
                      </a:r>
                    </a:p>
                  </a:txBody>
                  <a:tcPr anchor="ctr"/>
                </a:tc>
                <a:tc>
                  <a:txBody>
                    <a:bodyPr/>
                    <a:lstStyle/>
                    <a:p>
                      <a:pPr algn="ctr"/>
                      <a:r>
                        <a:rPr lang="en-US" sz="2400" b="0" i="0" u="none" strike="noStrike" dirty="0">
                          <a:solidFill>
                            <a:srgbClr val="000000"/>
                          </a:solidFill>
                          <a:latin typeface="Times New Roman" pitchFamily="18" charset="0"/>
                          <a:cs typeface="Times New Roman" pitchFamily="18" charset="0"/>
                        </a:rPr>
                        <a:t>Gold Medalist </a:t>
                      </a:r>
                      <a:endParaRPr lang="en-US" sz="2400" dirty="0">
                        <a:latin typeface="Times New Roman" pitchFamily="18" charset="0"/>
                        <a:cs typeface="Times New Roman" pitchFamily="18" charset="0"/>
                      </a:endParaRPr>
                    </a:p>
                  </a:txBody>
                  <a:tcPr anchor="ctr"/>
                </a:tc>
                <a:tc>
                  <a:txBody>
                    <a:bodyPr/>
                    <a:lstStyle/>
                    <a:p>
                      <a:pPr algn="ctr" fontAlgn="b"/>
                      <a:r>
                        <a:rPr lang="en-US" sz="2400" b="0" i="0" u="none" strike="noStrike" dirty="0">
                          <a:solidFill>
                            <a:srgbClr val="000000"/>
                          </a:solidFill>
                          <a:latin typeface="Times New Roman" pitchFamily="18" charset="0"/>
                          <a:cs typeface="Times New Roman" pitchFamily="18" charset="0"/>
                        </a:rPr>
                        <a:t>5</a:t>
                      </a:r>
                    </a:p>
                  </a:txBody>
                  <a:tcPr marL="9525" marR="9525" marT="9525" marB="0" anchor="ctr"/>
                </a:tc>
                <a:tc>
                  <a:txBody>
                    <a:bodyPr/>
                    <a:lstStyle/>
                    <a:p>
                      <a:pPr algn="ctr" fontAlgn="b"/>
                      <a:r>
                        <a:rPr lang="en-US" sz="2400" b="0" i="0" u="none" strike="noStrike" dirty="0">
                          <a:solidFill>
                            <a:srgbClr val="000000"/>
                          </a:solidFill>
                          <a:latin typeface="Times New Roman" pitchFamily="18" charset="0"/>
                          <a:cs typeface="Times New Roman" pitchFamily="18" charset="0"/>
                        </a:rPr>
                        <a:t>5100</a:t>
                      </a:r>
                    </a:p>
                  </a:txBody>
                  <a:tcPr marL="9525" marR="9525" marT="9525" marB="0" anchor="ctr"/>
                </a:tc>
                <a:tc>
                  <a:txBody>
                    <a:bodyPr/>
                    <a:lstStyle/>
                    <a:p>
                      <a:pPr algn="ctr" fontAlgn="ctr"/>
                      <a:r>
                        <a:rPr lang="en-US" sz="2400" b="1" i="0" u="none" strike="noStrike" dirty="0">
                          <a:solidFill>
                            <a:srgbClr val="000000"/>
                          </a:solidFill>
                          <a:latin typeface="Times New Roman" pitchFamily="18" charset="0"/>
                          <a:cs typeface="Times New Roman" pitchFamily="18" charset="0"/>
                        </a:rPr>
                        <a:t>25500</a:t>
                      </a:r>
                    </a:p>
                  </a:txBody>
                  <a:tcPr marL="9525" marR="9525" marT="9525" marB="0" anchor="ctr"/>
                </a:tc>
                <a:extLst>
                  <a:ext uri="{0D108BD9-81ED-4DB2-BD59-A6C34878D82A}">
                    <a16:rowId xmlns:a16="http://schemas.microsoft.com/office/drawing/2014/main" val="10001"/>
                  </a:ext>
                </a:extLst>
              </a:tr>
              <a:tr h="598865">
                <a:tc>
                  <a:txBody>
                    <a:bodyPr/>
                    <a:lstStyle/>
                    <a:p>
                      <a:pPr algn="ctr"/>
                      <a:r>
                        <a:rPr lang="en-US" sz="2400" dirty="0">
                          <a:latin typeface="Times New Roman" pitchFamily="18" charset="0"/>
                          <a:cs typeface="Times New Roman" pitchFamily="18" charset="0"/>
                        </a:rPr>
                        <a:t>2.</a:t>
                      </a:r>
                    </a:p>
                  </a:txBody>
                  <a:tcPr anchor="ctr"/>
                </a:tc>
                <a:tc>
                  <a:txBody>
                    <a:bodyPr/>
                    <a:lstStyle/>
                    <a:p>
                      <a:pPr algn="ctr"/>
                      <a:r>
                        <a:rPr lang="en-US" sz="2400" dirty="0">
                          <a:latin typeface="Times New Roman" pitchFamily="18" charset="0"/>
                          <a:cs typeface="Times New Roman" pitchFamily="18" charset="0"/>
                        </a:rPr>
                        <a:t>Rank Holder </a:t>
                      </a:r>
                    </a:p>
                  </a:txBody>
                  <a:tcPr anchor="ctr"/>
                </a:tc>
                <a:tc>
                  <a:txBody>
                    <a:bodyPr/>
                    <a:lstStyle/>
                    <a:p>
                      <a:pPr algn="ctr" fontAlgn="b"/>
                      <a:r>
                        <a:rPr lang="en-US" sz="2400" b="0" i="0" u="none" strike="noStrike" dirty="0">
                          <a:solidFill>
                            <a:srgbClr val="000000"/>
                          </a:solidFill>
                          <a:latin typeface="Times New Roman" pitchFamily="18" charset="0"/>
                          <a:cs typeface="Times New Roman" pitchFamily="18" charset="0"/>
                        </a:rPr>
                        <a:t>22</a:t>
                      </a:r>
                    </a:p>
                  </a:txBody>
                  <a:tcPr marL="9525" marR="9525" marT="9525" marB="0" anchor="ctr"/>
                </a:tc>
                <a:tc>
                  <a:txBody>
                    <a:bodyPr/>
                    <a:lstStyle/>
                    <a:p>
                      <a:pPr algn="ctr" fontAlgn="b"/>
                      <a:r>
                        <a:rPr lang="en-US" sz="2400" b="0" i="0" u="none" strike="noStrike" dirty="0">
                          <a:solidFill>
                            <a:srgbClr val="000000"/>
                          </a:solidFill>
                          <a:latin typeface="Times New Roman" pitchFamily="18" charset="0"/>
                          <a:cs typeface="Times New Roman" pitchFamily="18" charset="0"/>
                        </a:rPr>
                        <a:t>1100</a:t>
                      </a:r>
                    </a:p>
                  </a:txBody>
                  <a:tcPr marL="9525" marR="9525" marT="9525" marB="0" anchor="ctr"/>
                </a:tc>
                <a:tc>
                  <a:txBody>
                    <a:bodyPr/>
                    <a:lstStyle/>
                    <a:p>
                      <a:pPr algn="ctr" fontAlgn="ctr"/>
                      <a:r>
                        <a:rPr lang="en-US" sz="2400" b="1" i="0" u="none" strike="noStrike" dirty="0">
                          <a:solidFill>
                            <a:srgbClr val="000000"/>
                          </a:solidFill>
                          <a:latin typeface="Times New Roman" pitchFamily="18" charset="0"/>
                          <a:cs typeface="Times New Roman" pitchFamily="18" charset="0"/>
                        </a:rPr>
                        <a:t>24200</a:t>
                      </a:r>
                    </a:p>
                  </a:txBody>
                  <a:tcPr marL="9525" marR="9525" marT="9525" marB="0" anchor="ctr"/>
                </a:tc>
                <a:extLst>
                  <a:ext uri="{0D108BD9-81ED-4DB2-BD59-A6C34878D82A}">
                    <a16:rowId xmlns:a16="http://schemas.microsoft.com/office/drawing/2014/main" val="10002"/>
                  </a:ext>
                </a:extLst>
              </a:tr>
              <a:tr h="598865">
                <a:tc gridSpan="4">
                  <a:txBody>
                    <a:bodyPr/>
                    <a:lstStyle/>
                    <a:p>
                      <a:pPr algn="ctr"/>
                      <a:r>
                        <a:rPr lang="en-US" sz="3600" dirty="0">
                          <a:solidFill>
                            <a:srgbClr val="002060"/>
                          </a:solidFill>
                          <a:latin typeface="Times New Roman" pitchFamily="18" charset="0"/>
                          <a:cs typeface="Times New Roman" pitchFamily="18" charset="0"/>
                        </a:rPr>
                        <a:t>                                               </a:t>
                      </a:r>
                      <a:r>
                        <a:rPr lang="en-US" sz="3200" dirty="0">
                          <a:solidFill>
                            <a:srgbClr val="002060"/>
                          </a:solidFill>
                          <a:latin typeface="Times New Roman" pitchFamily="18" charset="0"/>
                          <a:cs typeface="Times New Roman" pitchFamily="18" charset="0"/>
                        </a:rPr>
                        <a:t>Total </a:t>
                      </a:r>
                      <a:r>
                        <a:rPr lang="en-US" sz="3600" dirty="0">
                          <a:solidFill>
                            <a:srgbClr val="002060"/>
                          </a:solidFill>
                          <a:latin typeface="Times New Roman" pitchFamily="18" charset="0"/>
                          <a:cs typeface="Times New Roman" pitchFamily="18" charset="0"/>
                        </a:rPr>
                        <a:t>  </a:t>
                      </a:r>
                      <a:endParaRPr lang="en-US" sz="3600" dirty="0">
                        <a:latin typeface="Times New Roman" pitchFamily="18" charset="0"/>
                        <a:cs typeface="Times New Roman" pitchFamily="18" charset="0"/>
                      </a:endParaRPr>
                    </a:p>
                  </a:txBody>
                  <a:tcPr anchor="ctr">
                    <a:solidFill>
                      <a:srgbClr val="FFC000"/>
                    </a:solidFill>
                  </a:tcPr>
                </a:tc>
                <a:tc hMerge="1">
                  <a:txBody>
                    <a:bodyPr/>
                    <a:lstStyle/>
                    <a:p>
                      <a:pPr algn="ctr"/>
                      <a:endParaRPr lang="en-US" sz="2400" dirty="0">
                        <a:latin typeface="Times New Roman" pitchFamily="18" charset="0"/>
                        <a:cs typeface="Times New Roman" pitchFamily="18" charset="0"/>
                      </a:endParaRPr>
                    </a:p>
                  </a:txBody>
                  <a:tcPr anchor="ctr"/>
                </a:tc>
                <a:tc hMerge="1">
                  <a:txBody>
                    <a:bodyPr/>
                    <a:lstStyle/>
                    <a:p>
                      <a:pPr algn="ctr" fontAlgn="b"/>
                      <a:endParaRPr lang="en-US" sz="2400" b="0" i="0" u="none" strike="noStrike" dirty="0">
                        <a:solidFill>
                          <a:srgbClr val="000000"/>
                        </a:solidFill>
                        <a:latin typeface="Times New Roman" pitchFamily="18" charset="0"/>
                        <a:cs typeface="Times New Roman" pitchFamily="18" charset="0"/>
                      </a:endParaRPr>
                    </a:p>
                  </a:txBody>
                  <a:tcPr marL="9525" marR="9525" marT="9525" marB="0" anchor="ctr"/>
                </a:tc>
                <a:tc hMerge="1">
                  <a:txBody>
                    <a:bodyPr/>
                    <a:lstStyle/>
                    <a:p>
                      <a:pPr algn="ctr" fontAlgn="b"/>
                      <a:endParaRPr lang="en-US" sz="24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2400" b="1" i="0" u="none" strike="noStrike" dirty="0">
                          <a:solidFill>
                            <a:srgbClr val="000000"/>
                          </a:solidFill>
                          <a:latin typeface="Times New Roman" pitchFamily="18" charset="0"/>
                          <a:cs typeface="Times New Roman" pitchFamily="18" charset="0"/>
                        </a:rPr>
                        <a:t>49700</a:t>
                      </a:r>
                    </a:p>
                  </a:txBody>
                  <a:tcPr marL="9525" marR="9525" marT="9525" marB="0" anchor="ctr">
                    <a:solidFill>
                      <a:srgbClr val="FFC000"/>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461665"/>
          </a:xfrm>
          <a:prstGeom prst="rect">
            <a:avLst/>
          </a:prstGeom>
          <a:solidFill>
            <a:srgbClr val="92D050"/>
          </a:solidFill>
        </p:spPr>
        <p:txBody>
          <a:bodyPr wrap="square" lIns="91440" tIns="45720" rIns="91440" bIns="45720">
            <a:spAutoFit/>
          </a:bodyPr>
          <a:lstStyle/>
          <a:p>
            <a:pPr algn="ctr" fontAlgn="ctr"/>
            <a:r>
              <a:rPr lang="en-US" sz="2400" b="1" dirty="0">
                <a:solidFill>
                  <a:srgbClr val="000000"/>
                </a:solidFill>
                <a:latin typeface="Calibri"/>
              </a:rPr>
              <a:t>Merit Scholarship funded by Alumnae  2019 </a:t>
            </a:r>
          </a:p>
        </p:txBody>
      </p:sp>
      <p:graphicFrame>
        <p:nvGraphicFramePr>
          <p:cNvPr id="8" name="Table 7"/>
          <p:cNvGraphicFramePr>
            <a:graphicFrameLocks noGrp="1"/>
          </p:cNvGraphicFramePr>
          <p:nvPr/>
        </p:nvGraphicFramePr>
        <p:xfrm>
          <a:off x="381001" y="1046439"/>
          <a:ext cx="8534400" cy="2280042"/>
        </p:xfrm>
        <a:graphic>
          <a:graphicData uri="http://schemas.openxmlformats.org/drawingml/2006/table">
            <a:tbl>
              <a:tblPr firstRow="1" bandRow="1">
                <a:tableStyleId>{5C22544A-7EE6-4342-B048-85BDC9FD1C3A}</a:tableStyleId>
              </a:tblPr>
              <a:tblGrid>
                <a:gridCol w="592374">
                  <a:extLst>
                    <a:ext uri="{9D8B030D-6E8A-4147-A177-3AD203B41FA5}">
                      <a16:colId xmlns:a16="http://schemas.microsoft.com/office/drawing/2014/main" val="20000"/>
                    </a:ext>
                  </a:extLst>
                </a:gridCol>
                <a:gridCol w="2252426">
                  <a:extLst>
                    <a:ext uri="{9D8B030D-6E8A-4147-A177-3AD203B41FA5}">
                      <a16:colId xmlns:a16="http://schemas.microsoft.com/office/drawing/2014/main" val="20001"/>
                    </a:ext>
                  </a:extLst>
                </a:gridCol>
                <a:gridCol w="1572126">
                  <a:extLst>
                    <a:ext uri="{9D8B030D-6E8A-4147-A177-3AD203B41FA5}">
                      <a16:colId xmlns:a16="http://schemas.microsoft.com/office/drawing/2014/main" val="20002"/>
                    </a:ext>
                  </a:extLst>
                </a:gridCol>
                <a:gridCol w="1272674">
                  <a:extLst>
                    <a:ext uri="{9D8B030D-6E8A-4147-A177-3AD203B41FA5}">
                      <a16:colId xmlns:a16="http://schemas.microsoft.com/office/drawing/2014/main" val="20003"/>
                    </a:ext>
                  </a:extLst>
                </a:gridCol>
                <a:gridCol w="1813799">
                  <a:extLst>
                    <a:ext uri="{9D8B030D-6E8A-4147-A177-3AD203B41FA5}">
                      <a16:colId xmlns:a16="http://schemas.microsoft.com/office/drawing/2014/main" val="20004"/>
                    </a:ext>
                  </a:extLst>
                </a:gridCol>
                <a:gridCol w="1031001">
                  <a:extLst>
                    <a:ext uri="{9D8B030D-6E8A-4147-A177-3AD203B41FA5}">
                      <a16:colId xmlns:a16="http://schemas.microsoft.com/office/drawing/2014/main" val="20005"/>
                    </a:ext>
                  </a:extLst>
                </a:gridCol>
              </a:tblGrid>
              <a:tr h="590198">
                <a:tc>
                  <a:txBody>
                    <a:bodyPr/>
                    <a:lstStyle/>
                    <a:p>
                      <a:pPr algn="ctr"/>
                      <a:r>
                        <a:rPr lang="en-US" sz="1800" b="1" dirty="0">
                          <a:solidFill>
                            <a:schemeClr val="bg1"/>
                          </a:solidFill>
                          <a:latin typeface="Times New Roman" pitchFamily="18" charset="0"/>
                          <a:cs typeface="Times New Roman" pitchFamily="18" charset="0"/>
                        </a:rPr>
                        <a:t>Sl. NO. </a:t>
                      </a:r>
                    </a:p>
                  </a:txBody>
                  <a:tcPr anchor="ctr"/>
                </a:tc>
                <a:tc>
                  <a:txBody>
                    <a:bodyPr/>
                    <a:lstStyle/>
                    <a:p>
                      <a:pPr algn="ctr"/>
                      <a:r>
                        <a:rPr lang="en-US" sz="1800" b="1" i="0" u="none" strike="noStrike" dirty="0">
                          <a:solidFill>
                            <a:schemeClr val="bg1"/>
                          </a:solidFill>
                          <a:latin typeface="Times New Roman" pitchFamily="18" charset="0"/>
                          <a:cs typeface="Times New Roman" pitchFamily="18" charset="0"/>
                        </a:rPr>
                        <a:t>Name of the Scholarship </a:t>
                      </a:r>
                      <a:endParaRPr lang="en-US" sz="1800" b="1" dirty="0">
                        <a:solidFill>
                          <a:schemeClr val="bg1"/>
                        </a:solidFill>
                        <a:latin typeface="Times New Roman" pitchFamily="18" charset="0"/>
                        <a:cs typeface="Times New Roman" pitchFamily="18" charset="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dirty="0">
                          <a:solidFill>
                            <a:schemeClr val="bg1"/>
                          </a:solidFill>
                          <a:latin typeface="Times New Roman" pitchFamily="18" charset="0"/>
                          <a:cs typeface="Times New Roman" pitchFamily="18" charset="0"/>
                        </a:rPr>
                        <a:t>Funded by </a:t>
                      </a:r>
                    </a:p>
                  </a:txBody>
                  <a:tcPr marL="9525" marR="9525" marT="9525" marB="0" anchor="ctr"/>
                </a:tc>
                <a:tc>
                  <a:txBody>
                    <a:bodyPr/>
                    <a:lstStyle/>
                    <a:p>
                      <a:pPr algn="ctr" fontAlgn="ctr"/>
                      <a:r>
                        <a:rPr lang="en-US" sz="1800" b="1" i="0" u="none" strike="noStrike" dirty="0">
                          <a:solidFill>
                            <a:schemeClr val="bg1"/>
                          </a:solidFill>
                          <a:latin typeface="Times New Roman" pitchFamily="18" charset="0"/>
                          <a:cs typeface="Times New Roman" pitchFamily="18" charset="0"/>
                        </a:rPr>
                        <a:t>Department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a:solidFill>
                            <a:schemeClr val="bg1"/>
                          </a:solidFill>
                          <a:latin typeface="Times New Roman" pitchFamily="18" charset="0"/>
                          <a:cs typeface="Times New Roman" pitchFamily="18" charset="0"/>
                        </a:rPr>
                        <a:t>Name of </a:t>
                      </a:r>
                      <a:r>
                        <a:rPr lang="en-US" sz="1800" b="1" i="0" u="none" strike="noStrike" dirty="0" err="1">
                          <a:solidFill>
                            <a:schemeClr val="bg1"/>
                          </a:solidFill>
                          <a:latin typeface="Times New Roman" pitchFamily="18" charset="0"/>
                          <a:cs typeface="Times New Roman" pitchFamily="18" charset="0"/>
                        </a:rPr>
                        <a:t>Awardee</a:t>
                      </a:r>
                      <a:endParaRPr lang="en-US" sz="1800" b="1" i="0" u="none" strike="noStrike" dirty="0">
                        <a:solidFill>
                          <a:schemeClr val="bg1"/>
                        </a:solidFill>
                        <a:latin typeface="Times New Roman" pitchFamily="18" charset="0"/>
                        <a:cs typeface="Times New Roman" pitchFamily="18" charset="0"/>
                      </a:endParaRPr>
                    </a:p>
                  </a:txBody>
                  <a:tcPr marL="9525" marR="9525" marT="9525" marB="0" anchor="ctr"/>
                </a:tc>
                <a:tc>
                  <a:txBody>
                    <a:bodyPr/>
                    <a:lstStyle/>
                    <a:p>
                      <a:pPr algn="ctr" fontAlgn="ctr"/>
                      <a:r>
                        <a:rPr lang="en-US" sz="1800" b="1" i="0" u="none" strike="noStrike" dirty="0">
                          <a:solidFill>
                            <a:schemeClr val="bg1"/>
                          </a:solidFill>
                          <a:latin typeface="Times New Roman" pitchFamily="18" charset="0"/>
                          <a:cs typeface="Times New Roman" pitchFamily="18" charset="0"/>
                        </a:rPr>
                        <a:t>Amount </a:t>
                      </a:r>
                    </a:p>
                  </a:txBody>
                  <a:tcPr marL="9525" marR="9525" marT="9525" marB="0" anchor="ctr"/>
                </a:tc>
                <a:extLst>
                  <a:ext uri="{0D108BD9-81ED-4DB2-BD59-A6C34878D82A}">
                    <a16:rowId xmlns:a16="http://schemas.microsoft.com/office/drawing/2014/main" val="10000"/>
                  </a:ext>
                </a:extLst>
              </a:tr>
              <a:tr h="546654">
                <a:tc>
                  <a:txBody>
                    <a:bodyPr/>
                    <a:lstStyle/>
                    <a:p>
                      <a:pPr algn="ctr"/>
                      <a:r>
                        <a:rPr lang="en-US" sz="2000" b="0" dirty="0">
                          <a:latin typeface="Times New Roman" pitchFamily="18" charset="0"/>
                          <a:cs typeface="Times New Roman" pitchFamily="18" charset="0"/>
                        </a:rPr>
                        <a:t>1.</a:t>
                      </a:r>
                    </a:p>
                  </a:txBody>
                  <a:tcPr anchor="ctr"/>
                </a:tc>
                <a:tc>
                  <a:txBody>
                    <a:bodyPr/>
                    <a:lstStyle/>
                    <a:p>
                      <a:pPr algn="ctr"/>
                      <a:r>
                        <a:rPr lang="en-US" sz="2000" b="0" dirty="0">
                          <a:latin typeface="Times New Roman" pitchFamily="18" charset="0"/>
                          <a:cs typeface="Times New Roman" pitchFamily="18" charset="0"/>
                        </a:rPr>
                        <a:t>Merit Scholarship </a:t>
                      </a:r>
                    </a:p>
                  </a:txBody>
                  <a:tcPr anchor="ctr"/>
                </a:tc>
                <a:tc>
                  <a:txBody>
                    <a:bodyPr/>
                    <a:lstStyle/>
                    <a:p>
                      <a:pPr algn="ctr" fontAlgn="b"/>
                      <a:r>
                        <a:rPr lang="en-US" sz="2000" b="0" i="0" u="none" strike="noStrike" dirty="0">
                          <a:solidFill>
                            <a:srgbClr val="000000"/>
                          </a:solidFill>
                          <a:latin typeface="Times New Roman" pitchFamily="18" charset="0"/>
                          <a:cs typeface="Times New Roman" pitchFamily="18" charset="0"/>
                        </a:rPr>
                        <a:t>Ms. </a:t>
                      </a:r>
                      <a:r>
                        <a:rPr lang="en-US" sz="2000" b="0" i="0" u="none" strike="noStrike" dirty="0" err="1">
                          <a:solidFill>
                            <a:srgbClr val="000000"/>
                          </a:solidFill>
                          <a:latin typeface="Times New Roman" pitchFamily="18" charset="0"/>
                          <a:cs typeface="Times New Roman" pitchFamily="18" charset="0"/>
                        </a:rPr>
                        <a:t>Sangita</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b"/>
                      <a:r>
                        <a:rPr lang="en-US" sz="2000" b="0" i="0" u="none" strike="noStrike" dirty="0">
                          <a:solidFill>
                            <a:srgbClr val="000000"/>
                          </a:solidFill>
                          <a:latin typeface="Times New Roman" pitchFamily="18" charset="0"/>
                          <a:cs typeface="Times New Roman" pitchFamily="18" charset="0"/>
                        </a:rPr>
                        <a:t>Economics</a:t>
                      </a:r>
                      <a:r>
                        <a:rPr lang="en-US" sz="2000" b="0" i="0" u="none" strike="noStrike" baseline="0" dirty="0">
                          <a:solidFill>
                            <a:srgbClr val="000000"/>
                          </a:solidFill>
                          <a:latin typeface="Times New Roman" pitchFamily="18" charset="0"/>
                          <a:cs typeface="Times New Roman" pitchFamily="18" charset="0"/>
                        </a:rPr>
                        <a:t> </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2000" b="0" i="0" u="none" strike="noStrike" dirty="0" err="1">
                          <a:solidFill>
                            <a:srgbClr val="000000"/>
                          </a:solidFill>
                          <a:latin typeface="Times New Roman" pitchFamily="18" charset="0"/>
                          <a:cs typeface="Times New Roman" pitchFamily="18" charset="0"/>
                        </a:rPr>
                        <a:t>Jigyasa</a:t>
                      </a:r>
                      <a:r>
                        <a:rPr lang="en-US" sz="2000" b="0" i="0" u="none" strike="noStrike" dirty="0">
                          <a:solidFill>
                            <a:srgbClr val="000000"/>
                          </a:solidFill>
                          <a:latin typeface="Times New Roman" pitchFamily="18" charset="0"/>
                          <a:cs typeface="Times New Roman" pitchFamily="18" charset="0"/>
                        </a:rPr>
                        <a:t> </a:t>
                      </a:r>
                    </a:p>
                  </a:txBody>
                  <a:tcPr marL="9525" marR="9525" marT="9525" marB="0" anchor="ctr"/>
                </a:tc>
                <a:tc>
                  <a:txBody>
                    <a:bodyPr/>
                    <a:lstStyle/>
                    <a:p>
                      <a:pPr algn="ctr" fontAlgn="ctr"/>
                      <a:r>
                        <a:rPr lang="en-US" sz="2000" b="0" i="0" u="none" strike="noStrike" dirty="0">
                          <a:solidFill>
                            <a:srgbClr val="000000"/>
                          </a:solidFill>
                          <a:latin typeface="Times New Roman" pitchFamily="18" charset="0"/>
                          <a:cs typeface="Times New Roman" pitchFamily="18" charset="0"/>
                        </a:rPr>
                        <a:t>11,000/-</a:t>
                      </a:r>
                    </a:p>
                  </a:txBody>
                  <a:tcPr marL="9525" marR="9525" marT="9525" marB="0" anchor="ctr"/>
                </a:tc>
                <a:extLst>
                  <a:ext uri="{0D108BD9-81ED-4DB2-BD59-A6C34878D82A}">
                    <a16:rowId xmlns:a16="http://schemas.microsoft.com/office/drawing/2014/main" val="10001"/>
                  </a:ext>
                </a:extLst>
              </a:tr>
              <a:tr h="546654">
                <a:tc>
                  <a:txBody>
                    <a:bodyPr/>
                    <a:lstStyle/>
                    <a:p>
                      <a:pPr algn="ctr"/>
                      <a:r>
                        <a:rPr lang="en-US" sz="1800" b="0" dirty="0">
                          <a:latin typeface="Times New Roman" pitchFamily="18" charset="0"/>
                          <a:cs typeface="Times New Roman" pitchFamily="18" charset="0"/>
                        </a:rPr>
                        <a:t>2.</a:t>
                      </a:r>
                    </a:p>
                  </a:txBody>
                  <a:tcPr anchor="ctr"/>
                </a:tc>
                <a:tc>
                  <a:txBody>
                    <a:bodyPr/>
                    <a:lstStyle/>
                    <a:p>
                      <a:pPr algn="ctr"/>
                      <a:r>
                        <a:rPr lang="en-US" sz="1800" b="0" dirty="0">
                          <a:latin typeface="Times New Roman" pitchFamily="18" charset="0"/>
                          <a:cs typeface="Times New Roman" pitchFamily="18" charset="0"/>
                        </a:rPr>
                        <a:t>Memorial Scholarship </a:t>
                      </a:r>
                    </a:p>
                  </a:txBody>
                  <a:tcPr anchor="ctr"/>
                </a:tc>
                <a:tc>
                  <a:txBody>
                    <a:bodyPr/>
                    <a:lstStyle/>
                    <a:p>
                      <a:pPr algn="ctr" fontAlgn="b"/>
                      <a:r>
                        <a:rPr lang="en-US" sz="1800" b="0" i="0" u="none" strike="noStrike" dirty="0" err="1">
                          <a:solidFill>
                            <a:srgbClr val="000000"/>
                          </a:solidFill>
                          <a:latin typeface="Times New Roman" pitchFamily="18" charset="0"/>
                          <a:cs typeface="Times New Roman" pitchFamily="18" charset="0"/>
                        </a:rPr>
                        <a:t>Madhuri</a:t>
                      </a:r>
                      <a:r>
                        <a:rPr lang="en-US" sz="1800" b="0" i="0" u="none" strike="noStrike" dirty="0">
                          <a:solidFill>
                            <a:srgbClr val="000000"/>
                          </a:solidFill>
                          <a:latin typeface="Times New Roman" pitchFamily="18" charset="0"/>
                          <a:cs typeface="Times New Roman" pitchFamily="18" charset="0"/>
                        </a:rPr>
                        <a:t> Prasad </a:t>
                      </a:r>
                    </a:p>
                  </a:txBody>
                  <a:tcPr marL="9525" marR="9525" marT="9525" marB="0" anchor="ctr"/>
                </a:tc>
                <a:tc>
                  <a:txBody>
                    <a:bodyPr/>
                    <a:lstStyle/>
                    <a:p>
                      <a:pPr algn="ctr" fontAlgn="b"/>
                      <a:r>
                        <a:rPr lang="en-US" sz="1800" b="0" i="0" u="none" strike="noStrike" dirty="0">
                          <a:solidFill>
                            <a:srgbClr val="000000"/>
                          </a:solidFill>
                          <a:latin typeface="Times New Roman" pitchFamily="18" charset="0"/>
                          <a:cs typeface="Times New Roman" pitchFamily="18" charset="0"/>
                        </a:rPr>
                        <a:t>Zoology </a:t>
                      </a:r>
                    </a:p>
                  </a:txBody>
                  <a:tcPr marL="9525" marR="9525" marT="9525" marB="0" anchor="ctr"/>
                </a:tc>
                <a:tc>
                  <a:txBody>
                    <a:bodyPr/>
                    <a:lstStyle/>
                    <a:p>
                      <a:pPr algn="ctr" fontAlgn="ctr"/>
                      <a:r>
                        <a:rPr lang="en-US" sz="1800" b="0" i="0" u="none" strike="noStrike" dirty="0" err="1">
                          <a:solidFill>
                            <a:srgbClr val="000000"/>
                          </a:solidFill>
                          <a:latin typeface="Times New Roman" pitchFamily="18" charset="0"/>
                          <a:cs typeface="Times New Roman" pitchFamily="18" charset="0"/>
                        </a:rPr>
                        <a:t>Divyangna</a:t>
                      </a:r>
                      <a:r>
                        <a:rPr lang="en-US" sz="1800" b="0" i="0" u="none" strike="noStrike" dirty="0">
                          <a:solidFill>
                            <a:srgbClr val="000000"/>
                          </a:solidFill>
                          <a:latin typeface="Times New Roman" pitchFamily="18" charset="0"/>
                          <a:cs typeface="Times New Roman" pitchFamily="18" charset="0"/>
                        </a:rPr>
                        <a:t> Shree</a:t>
                      </a:r>
                    </a:p>
                  </a:txBody>
                  <a:tcPr marL="9525" marR="9525" marT="9525" marB="0" anchor="ctr"/>
                </a:tc>
                <a:tc>
                  <a:txBody>
                    <a:bodyPr/>
                    <a:lstStyle/>
                    <a:p>
                      <a:pPr algn="ctr" fontAlgn="ctr"/>
                      <a:r>
                        <a:rPr lang="en-US" sz="1800" b="0" i="0" u="none" strike="noStrike" dirty="0">
                          <a:solidFill>
                            <a:srgbClr val="000000"/>
                          </a:solidFill>
                          <a:latin typeface="Times New Roman" pitchFamily="18" charset="0"/>
                          <a:cs typeface="Times New Roman" pitchFamily="18" charset="0"/>
                        </a:rPr>
                        <a:t>15000/-</a:t>
                      </a:r>
                    </a:p>
                  </a:txBody>
                  <a:tcPr marL="9525" marR="9525" marT="9525" marB="0" anchor="ctr"/>
                </a:tc>
                <a:extLst>
                  <a:ext uri="{0D108BD9-81ED-4DB2-BD59-A6C34878D82A}">
                    <a16:rowId xmlns:a16="http://schemas.microsoft.com/office/drawing/2014/main" val="10002"/>
                  </a:ext>
                </a:extLst>
              </a:tr>
              <a:tr h="546654">
                <a:tc>
                  <a:txBody>
                    <a:bodyPr/>
                    <a:lstStyle/>
                    <a:p>
                      <a:pPr algn="ctr"/>
                      <a:r>
                        <a:rPr lang="en-US" sz="1800" b="0" dirty="0">
                          <a:latin typeface="Times New Roman" pitchFamily="18" charset="0"/>
                          <a:cs typeface="Times New Roman" pitchFamily="18" charset="0"/>
                        </a:rPr>
                        <a:t>3.</a:t>
                      </a:r>
                    </a:p>
                  </a:txBody>
                  <a:tcPr anchor="ctr"/>
                </a:tc>
                <a:tc>
                  <a:txBody>
                    <a:bodyPr/>
                    <a:lstStyle/>
                    <a:p>
                      <a:pPr algn="ctr"/>
                      <a:r>
                        <a:rPr lang="en-US" sz="1800" b="0" dirty="0">
                          <a:latin typeface="Times New Roman" pitchFamily="18" charset="0"/>
                          <a:cs typeface="Times New Roman" pitchFamily="18" charset="0"/>
                        </a:rPr>
                        <a:t>Memorial Scholarship </a:t>
                      </a:r>
                    </a:p>
                  </a:txBody>
                  <a:tcPr anchor="ctr"/>
                </a:tc>
                <a:tc>
                  <a:txBody>
                    <a:bodyPr/>
                    <a:lstStyle/>
                    <a:p>
                      <a:pPr algn="ctr" fontAlgn="b"/>
                      <a:r>
                        <a:rPr lang="en-US" sz="1800" b="0" i="0" u="none" strike="noStrike" dirty="0" err="1">
                          <a:solidFill>
                            <a:srgbClr val="000000"/>
                          </a:solidFill>
                          <a:latin typeface="Times New Roman" pitchFamily="18" charset="0"/>
                          <a:cs typeface="Times New Roman" pitchFamily="18" charset="0"/>
                        </a:rPr>
                        <a:t>Madhuri</a:t>
                      </a:r>
                      <a:r>
                        <a:rPr lang="en-US" sz="1800" b="0" i="0" u="none" strike="noStrike" dirty="0">
                          <a:solidFill>
                            <a:srgbClr val="000000"/>
                          </a:solidFill>
                          <a:latin typeface="Times New Roman" pitchFamily="18" charset="0"/>
                          <a:cs typeface="Times New Roman" pitchFamily="18" charset="0"/>
                        </a:rPr>
                        <a:t> Prasad </a:t>
                      </a:r>
                    </a:p>
                  </a:txBody>
                  <a:tcPr marL="9525" marR="9525" marT="9525" marB="0" anchor="ctr"/>
                </a:tc>
                <a:tc>
                  <a:txBody>
                    <a:bodyPr/>
                    <a:lstStyle/>
                    <a:p>
                      <a:pPr algn="ctr" fontAlgn="b"/>
                      <a:r>
                        <a:rPr lang="en-US" sz="1800" b="0" i="0" u="none" strike="noStrike" dirty="0">
                          <a:solidFill>
                            <a:srgbClr val="000000"/>
                          </a:solidFill>
                          <a:latin typeface="Times New Roman" pitchFamily="18" charset="0"/>
                          <a:cs typeface="Times New Roman" pitchFamily="18" charset="0"/>
                        </a:rPr>
                        <a:t>Zoology </a:t>
                      </a:r>
                    </a:p>
                  </a:txBody>
                  <a:tcPr marL="9525" marR="9525" marT="9525" marB="0" anchor="ctr"/>
                </a:tc>
                <a:tc>
                  <a:txBody>
                    <a:bodyPr/>
                    <a:lstStyle/>
                    <a:p>
                      <a:pPr algn="ctr" fontAlgn="ctr"/>
                      <a:r>
                        <a:rPr lang="en-US" sz="1800" b="0" i="0" u="none" strike="noStrike" dirty="0">
                          <a:solidFill>
                            <a:srgbClr val="000000"/>
                          </a:solidFill>
                          <a:latin typeface="Times New Roman" pitchFamily="18" charset="0"/>
                          <a:cs typeface="Times New Roman" pitchFamily="18" charset="0"/>
                        </a:rPr>
                        <a:t>Raj </a:t>
                      </a:r>
                      <a:r>
                        <a:rPr lang="en-US" sz="1800" b="0" i="0" u="none" strike="noStrike" dirty="0" err="1">
                          <a:solidFill>
                            <a:srgbClr val="000000"/>
                          </a:solidFill>
                          <a:latin typeface="Times New Roman" pitchFamily="18" charset="0"/>
                          <a:cs typeface="Times New Roman" pitchFamily="18" charset="0"/>
                        </a:rPr>
                        <a:t>Monalisha</a:t>
                      </a:r>
                      <a:endParaRPr lang="en-US" sz="18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1800" b="0" i="0" u="none" strike="noStrike" dirty="0">
                          <a:solidFill>
                            <a:srgbClr val="000000"/>
                          </a:solidFill>
                          <a:latin typeface="Times New Roman" pitchFamily="18" charset="0"/>
                          <a:cs typeface="Times New Roman" pitchFamily="18" charset="0"/>
                        </a:rPr>
                        <a:t>10,000/-</a:t>
                      </a:r>
                    </a:p>
                  </a:txBody>
                  <a:tcPr marL="9525" marR="9525" marT="9525" marB="0" anchor="ctr"/>
                </a:tc>
                <a:extLst>
                  <a:ext uri="{0D108BD9-81ED-4DB2-BD59-A6C34878D82A}">
                    <a16:rowId xmlns:a16="http://schemas.microsoft.com/office/drawing/2014/main" val="10003"/>
                  </a:ext>
                </a:extLst>
              </a:tr>
            </a:tbl>
          </a:graphicData>
        </a:graphic>
      </p:graphicFrame>
      <p:sp>
        <p:nvSpPr>
          <p:cNvPr id="9" name="Rounded Rectangle 8"/>
          <p:cNvSpPr/>
          <p:nvPr/>
        </p:nvSpPr>
        <p:spPr>
          <a:xfrm>
            <a:off x="3429000" y="533400"/>
            <a:ext cx="1828800" cy="3048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UG Course</a:t>
            </a:r>
          </a:p>
        </p:txBody>
      </p:sp>
      <p:graphicFrame>
        <p:nvGraphicFramePr>
          <p:cNvPr id="11" name="Table 10"/>
          <p:cNvGraphicFramePr>
            <a:graphicFrameLocks noGrp="1"/>
          </p:cNvGraphicFramePr>
          <p:nvPr/>
        </p:nvGraphicFramePr>
        <p:xfrm>
          <a:off x="304800" y="4038600"/>
          <a:ext cx="8686801" cy="2286000"/>
        </p:xfrm>
        <a:graphic>
          <a:graphicData uri="http://schemas.openxmlformats.org/drawingml/2006/table">
            <a:tbl>
              <a:tblPr firstRow="1" bandRow="1">
                <a:tableStyleId>{5C22544A-7EE6-4342-B048-85BDC9FD1C3A}</a:tableStyleId>
              </a:tblPr>
              <a:tblGrid>
                <a:gridCol w="602952">
                  <a:extLst>
                    <a:ext uri="{9D8B030D-6E8A-4147-A177-3AD203B41FA5}">
                      <a16:colId xmlns:a16="http://schemas.microsoft.com/office/drawing/2014/main" val="20000"/>
                    </a:ext>
                  </a:extLst>
                </a:gridCol>
                <a:gridCol w="2292648">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846189">
                  <a:extLst>
                    <a:ext uri="{9D8B030D-6E8A-4147-A177-3AD203B41FA5}">
                      <a16:colId xmlns:a16="http://schemas.microsoft.com/office/drawing/2014/main" val="20004"/>
                    </a:ext>
                  </a:extLst>
                </a:gridCol>
                <a:gridCol w="1049412">
                  <a:extLst>
                    <a:ext uri="{9D8B030D-6E8A-4147-A177-3AD203B41FA5}">
                      <a16:colId xmlns:a16="http://schemas.microsoft.com/office/drawing/2014/main" val="20005"/>
                    </a:ext>
                  </a:extLst>
                </a:gridCol>
              </a:tblGrid>
              <a:tr h="716754">
                <a:tc>
                  <a:txBody>
                    <a:bodyPr/>
                    <a:lstStyle/>
                    <a:p>
                      <a:pPr algn="ctr"/>
                      <a:r>
                        <a:rPr lang="en-US" sz="1800" b="1" dirty="0">
                          <a:solidFill>
                            <a:schemeClr val="bg1"/>
                          </a:solidFill>
                          <a:latin typeface="Times New Roman" pitchFamily="18" charset="0"/>
                          <a:cs typeface="Times New Roman" pitchFamily="18" charset="0"/>
                        </a:rPr>
                        <a:t>Sl. NO. </a:t>
                      </a:r>
                    </a:p>
                  </a:txBody>
                  <a:tcPr anchor="ctr"/>
                </a:tc>
                <a:tc>
                  <a:txBody>
                    <a:bodyPr/>
                    <a:lstStyle/>
                    <a:p>
                      <a:pPr algn="ctr"/>
                      <a:r>
                        <a:rPr lang="en-US" sz="1800" b="1" i="0" u="none" strike="noStrike" dirty="0">
                          <a:solidFill>
                            <a:schemeClr val="bg1"/>
                          </a:solidFill>
                          <a:latin typeface="Times New Roman" pitchFamily="18" charset="0"/>
                          <a:cs typeface="Times New Roman" pitchFamily="18" charset="0"/>
                        </a:rPr>
                        <a:t>Name of the Scholarship </a:t>
                      </a:r>
                      <a:endParaRPr lang="en-US" sz="1800" b="1" dirty="0">
                        <a:solidFill>
                          <a:schemeClr val="bg1"/>
                        </a:solidFill>
                        <a:latin typeface="Times New Roman" pitchFamily="18" charset="0"/>
                        <a:cs typeface="Times New Roman" pitchFamily="18" charset="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dirty="0">
                          <a:solidFill>
                            <a:schemeClr val="bg1"/>
                          </a:solidFill>
                          <a:latin typeface="Times New Roman" pitchFamily="18" charset="0"/>
                          <a:cs typeface="Times New Roman" pitchFamily="18" charset="0"/>
                        </a:rPr>
                        <a:t>Funded by </a:t>
                      </a:r>
                    </a:p>
                  </a:txBody>
                  <a:tcPr marL="9525" marR="9525" marT="9525" marB="0" anchor="ctr"/>
                </a:tc>
                <a:tc>
                  <a:txBody>
                    <a:bodyPr/>
                    <a:lstStyle/>
                    <a:p>
                      <a:pPr algn="ctr" fontAlgn="ctr"/>
                      <a:r>
                        <a:rPr lang="en-US" sz="1800" b="1" i="0" u="none" strike="noStrike" dirty="0">
                          <a:solidFill>
                            <a:schemeClr val="bg1"/>
                          </a:solidFill>
                          <a:latin typeface="Times New Roman" pitchFamily="18" charset="0"/>
                          <a:cs typeface="Times New Roman" pitchFamily="18" charset="0"/>
                        </a:rPr>
                        <a:t>Department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a:solidFill>
                            <a:schemeClr val="bg1"/>
                          </a:solidFill>
                          <a:latin typeface="Times New Roman" pitchFamily="18" charset="0"/>
                          <a:cs typeface="Times New Roman" pitchFamily="18" charset="0"/>
                        </a:rPr>
                        <a:t>Name of </a:t>
                      </a:r>
                      <a:r>
                        <a:rPr lang="en-US" sz="1800" b="1" i="0" u="none" strike="noStrike" dirty="0" err="1">
                          <a:solidFill>
                            <a:schemeClr val="bg1"/>
                          </a:solidFill>
                          <a:latin typeface="Times New Roman" pitchFamily="18" charset="0"/>
                          <a:cs typeface="Times New Roman" pitchFamily="18" charset="0"/>
                        </a:rPr>
                        <a:t>Awardee</a:t>
                      </a:r>
                      <a:endParaRPr lang="en-US" sz="1800" b="1" i="0" u="none" strike="noStrike" dirty="0">
                        <a:solidFill>
                          <a:schemeClr val="bg1"/>
                        </a:solidFill>
                        <a:latin typeface="Times New Roman" pitchFamily="18" charset="0"/>
                        <a:cs typeface="Times New Roman" pitchFamily="18" charset="0"/>
                      </a:endParaRPr>
                    </a:p>
                  </a:txBody>
                  <a:tcPr marL="9525" marR="9525" marT="9525" marB="0" anchor="ctr"/>
                </a:tc>
                <a:tc>
                  <a:txBody>
                    <a:bodyPr/>
                    <a:lstStyle/>
                    <a:p>
                      <a:pPr algn="ctr" fontAlgn="ctr"/>
                      <a:r>
                        <a:rPr lang="en-US" sz="1800" b="1" i="0" u="none" strike="noStrike" dirty="0">
                          <a:solidFill>
                            <a:schemeClr val="bg1"/>
                          </a:solidFill>
                          <a:latin typeface="Times New Roman" pitchFamily="18" charset="0"/>
                          <a:cs typeface="Times New Roman" pitchFamily="18" charset="0"/>
                        </a:rPr>
                        <a:t>Amount </a:t>
                      </a:r>
                    </a:p>
                  </a:txBody>
                  <a:tcPr marL="9525" marR="9525" marT="9525" marB="0" anchor="ctr"/>
                </a:tc>
                <a:extLst>
                  <a:ext uri="{0D108BD9-81ED-4DB2-BD59-A6C34878D82A}">
                    <a16:rowId xmlns:a16="http://schemas.microsoft.com/office/drawing/2014/main" val="10000"/>
                  </a:ext>
                </a:extLst>
              </a:tr>
              <a:tr h="784623">
                <a:tc>
                  <a:txBody>
                    <a:bodyPr/>
                    <a:lstStyle/>
                    <a:p>
                      <a:pPr algn="ctr"/>
                      <a:r>
                        <a:rPr lang="en-US" sz="2000" b="0" dirty="0">
                          <a:latin typeface="Times New Roman" pitchFamily="18" charset="0"/>
                          <a:cs typeface="Times New Roman" pitchFamily="18" charset="0"/>
                        </a:rPr>
                        <a:t>1.</a:t>
                      </a:r>
                    </a:p>
                  </a:txBody>
                  <a:tcPr anchor="ctr"/>
                </a:tc>
                <a:tc>
                  <a:txBody>
                    <a:bodyPr/>
                    <a:lstStyle/>
                    <a:p>
                      <a:pPr algn="ctr"/>
                      <a:r>
                        <a:rPr lang="en-US" sz="2000" b="0" dirty="0">
                          <a:latin typeface="Times New Roman" pitchFamily="18" charset="0"/>
                          <a:cs typeface="Times New Roman" pitchFamily="18" charset="0"/>
                        </a:rPr>
                        <a:t>Merit Scholarship </a:t>
                      </a:r>
                    </a:p>
                  </a:txBody>
                  <a:tcPr anchor="ctr"/>
                </a:tc>
                <a:tc>
                  <a:txBody>
                    <a:bodyPr/>
                    <a:lstStyle/>
                    <a:p>
                      <a:pPr algn="ctr" fontAlgn="b"/>
                      <a:r>
                        <a:rPr lang="en-US" sz="2000" b="0" i="0" u="none" strike="noStrike" dirty="0">
                          <a:solidFill>
                            <a:srgbClr val="000000"/>
                          </a:solidFill>
                          <a:latin typeface="Times New Roman" pitchFamily="18" charset="0"/>
                          <a:cs typeface="Times New Roman" pitchFamily="18" charset="0"/>
                        </a:rPr>
                        <a:t>Ms. </a:t>
                      </a:r>
                      <a:r>
                        <a:rPr lang="en-US" sz="2000" b="0" i="0" u="none" strike="noStrike" dirty="0" err="1">
                          <a:solidFill>
                            <a:srgbClr val="000000"/>
                          </a:solidFill>
                          <a:latin typeface="Times New Roman" pitchFamily="18" charset="0"/>
                          <a:cs typeface="Times New Roman" pitchFamily="18" charset="0"/>
                        </a:rPr>
                        <a:t>Sangita</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b"/>
                      <a:r>
                        <a:rPr lang="en-US" sz="2000" b="0" i="0" u="none" strike="noStrike" dirty="0">
                          <a:solidFill>
                            <a:srgbClr val="000000"/>
                          </a:solidFill>
                          <a:latin typeface="Times New Roman" pitchFamily="18" charset="0"/>
                          <a:cs typeface="Times New Roman" pitchFamily="18" charset="0"/>
                        </a:rPr>
                        <a:t>Economics</a:t>
                      </a:r>
                      <a:r>
                        <a:rPr lang="en-US" sz="2000" b="0" i="0" u="none" strike="noStrike" baseline="0" dirty="0">
                          <a:solidFill>
                            <a:srgbClr val="000000"/>
                          </a:solidFill>
                          <a:latin typeface="Times New Roman" pitchFamily="18" charset="0"/>
                          <a:cs typeface="Times New Roman" pitchFamily="18" charset="0"/>
                        </a:rPr>
                        <a:t> </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2000" b="0" i="0" u="none" strike="noStrike" dirty="0" err="1">
                          <a:solidFill>
                            <a:srgbClr val="000000"/>
                          </a:solidFill>
                          <a:latin typeface="Times New Roman" pitchFamily="18" charset="0"/>
                          <a:cs typeface="Times New Roman" pitchFamily="18" charset="0"/>
                        </a:rPr>
                        <a:t>Surbhi</a:t>
                      </a:r>
                      <a:r>
                        <a:rPr lang="en-US" sz="2000" b="0" i="0" u="none" strike="noStrike" dirty="0">
                          <a:solidFill>
                            <a:srgbClr val="000000"/>
                          </a:solidFill>
                          <a:latin typeface="Times New Roman" pitchFamily="18" charset="0"/>
                          <a:cs typeface="Times New Roman" pitchFamily="18" charset="0"/>
                        </a:rPr>
                        <a:t> </a:t>
                      </a:r>
                      <a:r>
                        <a:rPr lang="en-US" sz="2000" b="0" i="0" u="none" strike="noStrike" dirty="0" err="1">
                          <a:solidFill>
                            <a:srgbClr val="000000"/>
                          </a:solidFill>
                          <a:latin typeface="Times New Roman" pitchFamily="18" charset="0"/>
                          <a:cs typeface="Times New Roman" pitchFamily="18" charset="0"/>
                        </a:rPr>
                        <a:t>Sinha</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2000" b="0" i="0" u="none" strike="noStrike" dirty="0">
                          <a:solidFill>
                            <a:srgbClr val="000000"/>
                          </a:solidFill>
                          <a:latin typeface="Times New Roman" pitchFamily="18" charset="0"/>
                          <a:cs typeface="Times New Roman" pitchFamily="18" charset="0"/>
                        </a:rPr>
                        <a:t>15,000/-</a:t>
                      </a:r>
                    </a:p>
                  </a:txBody>
                  <a:tcPr marL="9525" marR="9525" marT="9525" marB="0" anchor="ctr"/>
                </a:tc>
                <a:extLst>
                  <a:ext uri="{0D108BD9-81ED-4DB2-BD59-A6C34878D82A}">
                    <a16:rowId xmlns:a16="http://schemas.microsoft.com/office/drawing/2014/main" val="10001"/>
                  </a:ext>
                </a:extLst>
              </a:tr>
              <a:tr h="784623">
                <a:tc>
                  <a:txBody>
                    <a:bodyPr/>
                    <a:lstStyle/>
                    <a:p>
                      <a:pPr algn="ctr"/>
                      <a:r>
                        <a:rPr lang="en-US" sz="2000" b="0" dirty="0">
                          <a:latin typeface="Times New Roman" pitchFamily="18" charset="0"/>
                          <a:cs typeface="Times New Roman" pitchFamily="18" charset="0"/>
                        </a:rPr>
                        <a:t>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Times New Roman" pitchFamily="18" charset="0"/>
                          <a:cs typeface="Times New Roman" pitchFamily="18" charset="0"/>
                        </a:rPr>
                        <a:t>Merit Scholarship </a:t>
                      </a:r>
                    </a:p>
                    <a:p>
                      <a:pPr algn="ctr"/>
                      <a:endParaRPr lang="en-US" sz="2000" b="0" dirty="0">
                        <a:latin typeface="Times New Roman" pitchFamily="18" charset="0"/>
                        <a:cs typeface="Times New Roman" pitchFamily="18" charset="0"/>
                      </a:endParaRPr>
                    </a:p>
                  </a:txBody>
                  <a:tcPr anchor="ctr"/>
                </a:tc>
                <a:tc>
                  <a:txBody>
                    <a:bodyPr/>
                    <a:lstStyle/>
                    <a:p>
                      <a:pPr algn="ctr" fontAlgn="b"/>
                      <a:r>
                        <a:rPr lang="en-US" sz="2000" b="0" i="0" u="none" strike="noStrike" dirty="0">
                          <a:solidFill>
                            <a:srgbClr val="000000"/>
                          </a:solidFill>
                          <a:latin typeface="Times New Roman" pitchFamily="18" charset="0"/>
                          <a:cs typeface="Times New Roman" pitchFamily="18" charset="0"/>
                        </a:rPr>
                        <a:t>Ms. </a:t>
                      </a:r>
                      <a:r>
                        <a:rPr lang="en-US" sz="2000" b="0" i="0" u="none" strike="noStrike" dirty="0" err="1">
                          <a:solidFill>
                            <a:srgbClr val="000000"/>
                          </a:solidFill>
                          <a:latin typeface="Times New Roman" pitchFamily="18" charset="0"/>
                          <a:cs typeface="Times New Roman" pitchFamily="18" charset="0"/>
                        </a:rPr>
                        <a:t>Sangita</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b"/>
                      <a:r>
                        <a:rPr lang="en-US" sz="2000" b="0" i="0" u="none" strike="noStrike" dirty="0">
                          <a:solidFill>
                            <a:srgbClr val="000000"/>
                          </a:solidFill>
                          <a:latin typeface="Times New Roman" pitchFamily="18" charset="0"/>
                          <a:cs typeface="Times New Roman" pitchFamily="18" charset="0"/>
                        </a:rPr>
                        <a:t>Economics</a:t>
                      </a:r>
                      <a:r>
                        <a:rPr lang="en-US" sz="2000" b="0" i="0" u="none" strike="noStrike" baseline="0" dirty="0">
                          <a:solidFill>
                            <a:srgbClr val="000000"/>
                          </a:solidFill>
                          <a:latin typeface="Times New Roman" pitchFamily="18" charset="0"/>
                          <a:cs typeface="Times New Roman" pitchFamily="18" charset="0"/>
                        </a:rPr>
                        <a:t> </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000" b="0" dirty="0" err="1">
                          <a:latin typeface="Times New Roman" pitchFamily="18" charset="0"/>
                          <a:cs typeface="Times New Roman" pitchFamily="18" charset="0"/>
                        </a:rPr>
                        <a:t>Shubha</a:t>
                      </a:r>
                      <a:r>
                        <a:rPr lang="en-US" sz="2000" b="0" dirty="0">
                          <a:latin typeface="Times New Roman" pitchFamily="18" charset="0"/>
                          <a:cs typeface="Times New Roman" pitchFamily="18" charset="0"/>
                        </a:rPr>
                        <a:t> </a:t>
                      </a:r>
                      <a:r>
                        <a:rPr lang="en-US" sz="2000" b="0" dirty="0" err="1">
                          <a:latin typeface="Times New Roman" pitchFamily="18" charset="0"/>
                          <a:cs typeface="Times New Roman" pitchFamily="18" charset="0"/>
                        </a:rPr>
                        <a:t>Saurabh</a:t>
                      </a:r>
                      <a:endParaRPr lang="en-US" sz="2000" b="0" dirty="0">
                        <a:latin typeface="Times New Roman" pitchFamily="18" charset="0"/>
                        <a:cs typeface="Times New Roman" pitchFamily="18" charset="0"/>
                      </a:endParaRPr>
                    </a:p>
                    <a:p>
                      <a:pPr algn="ctr" fontAlgn="ct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2000" b="0" i="0" u="none" strike="noStrike" dirty="0">
                          <a:solidFill>
                            <a:srgbClr val="000000"/>
                          </a:solidFill>
                          <a:latin typeface="Times New Roman" pitchFamily="18" charset="0"/>
                          <a:cs typeface="Times New Roman" pitchFamily="18" charset="0"/>
                        </a:rPr>
                        <a:t>15,000/-</a:t>
                      </a:r>
                    </a:p>
                  </a:txBody>
                  <a:tcPr marL="9525" marR="9525" marT="9525" marB="0" anchor="ctr"/>
                </a:tc>
                <a:extLst>
                  <a:ext uri="{0D108BD9-81ED-4DB2-BD59-A6C34878D82A}">
                    <a16:rowId xmlns:a16="http://schemas.microsoft.com/office/drawing/2014/main" val="10002"/>
                  </a:ext>
                </a:extLst>
              </a:tr>
            </a:tbl>
          </a:graphicData>
        </a:graphic>
      </p:graphicFrame>
      <p:sp>
        <p:nvSpPr>
          <p:cNvPr id="13" name="Rounded Rectangle 12"/>
          <p:cNvSpPr/>
          <p:nvPr/>
        </p:nvSpPr>
        <p:spPr>
          <a:xfrm>
            <a:off x="3429000" y="3505200"/>
            <a:ext cx="1828800" cy="3048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PG Course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461665"/>
          </a:xfrm>
          <a:prstGeom prst="rect">
            <a:avLst/>
          </a:prstGeom>
          <a:solidFill>
            <a:srgbClr val="92D050"/>
          </a:solidFill>
        </p:spPr>
        <p:txBody>
          <a:bodyPr wrap="square" lIns="91440" tIns="45720" rIns="91440" bIns="45720">
            <a:spAutoFit/>
          </a:bodyPr>
          <a:lstStyle/>
          <a:p>
            <a:pPr algn="ctr" fontAlgn="ctr"/>
            <a:r>
              <a:rPr lang="en-US" sz="2400" b="1" dirty="0">
                <a:solidFill>
                  <a:srgbClr val="000000"/>
                </a:solidFill>
                <a:latin typeface="Calibri"/>
              </a:rPr>
              <a:t>Merit Scholarship funded by Alumnae  2018 </a:t>
            </a:r>
          </a:p>
        </p:txBody>
      </p:sp>
      <p:graphicFrame>
        <p:nvGraphicFramePr>
          <p:cNvPr id="8" name="Table 7"/>
          <p:cNvGraphicFramePr>
            <a:graphicFrameLocks noGrp="1"/>
          </p:cNvGraphicFramePr>
          <p:nvPr/>
        </p:nvGraphicFramePr>
        <p:xfrm>
          <a:off x="381001" y="1453758"/>
          <a:ext cx="8534400" cy="2280042"/>
        </p:xfrm>
        <a:graphic>
          <a:graphicData uri="http://schemas.openxmlformats.org/drawingml/2006/table">
            <a:tbl>
              <a:tblPr firstRow="1" bandRow="1">
                <a:tableStyleId>{5C22544A-7EE6-4342-B048-85BDC9FD1C3A}</a:tableStyleId>
              </a:tblPr>
              <a:tblGrid>
                <a:gridCol w="592374">
                  <a:extLst>
                    <a:ext uri="{9D8B030D-6E8A-4147-A177-3AD203B41FA5}">
                      <a16:colId xmlns:a16="http://schemas.microsoft.com/office/drawing/2014/main" val="20000"/>
                    </a:ext>
                  </a:extLst>
                </a:gridCol>
                <a:gridCol w="2252426">
                  <a:extLst>
                    <a:ext uri="{9D8B030D-6E8A-4147-A177-3AD203B41FA5}">
                      <a16:colId xmlns:a16="http://schemas.microsoft.com/office/drawing/2014/main" val="20001"/>
                    </a:ext>
                  </a:extLst>
                </a:gridCol>
                <a:gridCol w="1572126">
                  <a:extLst>
                    <a:ext uri="{9D8B030D-6E8A-4147-A177-3AD203B41FA5}">
                      <a16:colId xmlns:a16="http://schemas.microsoft.com/office/drawing/2014/main" val="20002"/>
                    </a:ext>
                  </a:extLst>
                </a:gridCol>
                <a:gridCol w="1272674">
                  <a:extLst>
                    <a:ext uri="{9D8B030D-6E8A-4147-A177-3AD203B41FA5}">
                      <a16:colId xmlns:a16="http://schemas.microsoft.com/office/drawing/2014/main" val="20003"/>
                    </a:ext>
                  </a:extLst>
                </a:gridCol>
                <a:gridCol w="1813799">
                  <a:extLst>
                    <a:ext uri="{9D8B030D-6E8A-4147-A177-3AD203B41FA5}">
                      <a16:colId xmlns:a16="http://schemas.microsoft.com/office/drawing/2014/main" val="20004"/>
                    </a:ext>
                  </a:extLst>
                </a:gridCol>
                <a:gridCol w="1031001">
                  <a:extLst>
                    <a:ext uri="{9D8B030D-6E8A-4147-A177-3AD203B41FA5}">
                      <a16:colId xmlns:a16="http://schemas.microsoft.com/office/drawing/2014/main" val="20005"/>
                    </a:ext>
                  </a:extLst>
                </a:gridCol>
              </a:tblGrid>
              <a:tr h="590198">
                <a:tc>
                  <a:txBody>
                    <a:bodyPr/>
                    <a:lstStyle/>
                    <a:p>
                      <a:pPr algn="ctr"/>
                      <a:r>
                        <a:rPr lang="en-US" sz="1800" b="1" dirty="0">
                          <a:solidFill>
                            <a:schemeClr val="bg1"/>
                          </a:solidFill>
                          <a:latin typeface="Times New Roman" pitchFamily="18" charset="0"/>
                          <a:cs typeface="Times New Roman" pitchFamily="18" charset="0"/>
                        </a:rPr>
                        <a:t>Sl. NO. </a:t>
                      </a:r>
                    </a:p>
                  </a:txBody>
                  <a:tcPr anchor="ctr"/>
                </a:tc>
                <a:tc>
                  <a:txBody>
                    <a:bodyPr/>
                    <a:lstStyle/>
                    <a:p>
                      <a:pPr algn="ctr"/>
                      <a:r>
                        <a:rPr lang="en-US" sz="1800" b="1" i="0" u="none" strike="noStrike" dirty="0">
                          <a:solidFill>
                            <a:schemeClr val="bg1"/>
                          </a:solidFill>
                          <a:latin typeface="Times New Roman" pitchFamily="18" charset="0"/>
                          <a:cs typeface="Times New Roman" pitchFamily="18" charset="0"/>
                        </a:rPr>
                        <a:t>Name of the Scholarship </a:t>
                      </a:r>
                      <a:endParaRPr lang="en-US" sz="1800" b="1" dirty="0">
                        <a:solidFill>
                          <a:schemeClr val="bg1"/>
                        </a:solidFill>
                        <a:latin typeface="Times New Roman" pitchFamily="18" charset="0"/>
                        <a:cs typeface="Times New Roman" pitchFamily="18" charset="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dirty="0">
                          <a:solidFill>
                            <a:schemeClr val="bg1"/>
                          </a:solidFill>
                          <a:latin typeface="Times New Roman" pitchFamily="18" charset="0"/>
                          <a:cs typeface="Times New Roman" pitchFamily="18" charset="0"/>
                        </a:rPr>
                        <a:t>Funded by </a:t>
                      </a:r>
                    </a:p>
                  </a:txBody>
                  <a:tcPr marL="9525" marR="9525" marT="9525" marB="0" anchor="ctr"/>
                </a:tc>
                <a:tc>
                  <a:txBody>
                    <a:bodyPr/>
                    <a:lstStyle/>
                    <a:p>
                      <a:pPr algn="ctr" fontAlgn="ctr"/>
                      <a:r>
                        <a:rPr lang="en-US" sz="1800" b="1" i="0" u="none" strike="noStrike" dirty="0">
                          <a:solidFill>
                            <a:schemeClr val="bg1"/>
                          </a:solidFill>
                          <a:latin typeface="Times New Roman" pitchFamily="18" charset="0"/>
                          <a:cs typeface="Times New Roman" pitchFamily="18" charset="0"/>
                        </a:rPr>
                        <a:t>Department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a:solidFill>
                            <a:schemeClr val="bg1"/>
                          </a:solidFill>
                          <a:latin typeface="Times New Roman" pitchFamily="18" charset="0"/>
                          <a:cs typeface="Times New Roman" pitchFamily="18" charset="0"/>
                        </a:rPr>
                        <a:t>Name of </a:t>
                      </a:r>
                      <a:r>
                        <a:rPr lang="en-US" sz="1800" b="1" i="0" u="none" strike="noStrike" dirty="0" err="1">
                          <a:solidFill>
                            <a:schemeClr val="bg1"/>
                          </a:solidFill>
                          <a:latin typeface="Times New Roman" pitchFamily="18" charset="0"/>
                          <a:cs typeface="Times New Roman" pitchFamily="18" charset="0"/>
                        </a:rPr>
                        <a:t>Awardee</a:t>
                      </a:r>
                      <a:endParaRPr lang="en-US" sz="1800" b="1" i="0" u="none" strike="noStrike" dirty="0">
                        <a:solidFill>
                          <a:schemeClr val="bg1"/>
                        </a:solidFill>
                        <a:latin typeface="Times New Roman" pitchFamily="18" charset="0"/>
                        <a:cs typeface="Times New Roman" pitchFamily="18" charset="0"/>
                      </a:endParaRPr>
                    </a:p>
                  </a:txBody>
                  <a:tcPr marL="9525" marR="9525" marT="9525" marB="0" anchor="ctr"/>
                </a:tc>
                <a:tc>
                  <a:txBody>
                    <a:bodyPr/>
                    <a:lstStyle/>
                    <a:p>
                      <a:pPr algn="ctr" fontAlgn="ctr"/>
                      <a:r>
                        <a:rPr lang="en-US" sz="1800" b="1" i="0" u="none" strike="noStrike" dirty="0">
                          <a:solidFill>
                            <a:schemeClr val="bg1"/>
                          </a:solidFill>
                          <a:latin typeface="Times New Roman" pitchFamily="18" charset="0"/>
                          <a:cs typeface="Times New Roman" pitchFamily="18" charset="0"/>
                        </a:rPr>
                        <a:t>Amount </a:t>
                      </a:r>
                    </a:p>
                  </a:txBody>
                  <a:tcPr marL="9525" marR="9525" marT="9525" marB="0" anchor="ctr"/>
                </a:tc>
                <a:extLst>
                  <a:ext uri="{0D108BD9-81ED-4DB2-BD59-A6C34878D82A}">
                    <a16:rowId xmlns:a16="http://schemas.microsoft.com/office/drawing/2014/main" val="10000"/>
                  </a:ext>
                </a:extLst>
              </a:tr>
              <a:tr h="546654">
                <a:tc>
                  <a:txBody>
                    <a:bodyPr/>
                    <a:lstStyle/>
                    <a:p>
                      <a:pPr algn="ctr"/>
                      <a:r>
                        <a:rPr lang="en-US" sz="2000" b="0" dirty="0">
                          <a:latin typeface="Times New Roman" pitchFamily="18" charset="0"/>
                          <a:cs typeface="Times New Roman" pitchFamily="18" charset="0"/>
                        </a:rPr>
                        <a:t>1.</a:t>
                      </a:r>
                    </a:p>
                  </a:txBody>
                  <a:tcPr anchor="ctr"/>
                </a:tc>
                <a:tc>
                  <a:txBody>
                    <a:bodyPr/>
                    <a:lstStyle/>
                    <a:p>
                      <a:pPr algn="ctr"/>
                      <a:r>
                        <a:rPr lang="en-US" sz="2000" b="0" dirty="0">
                          <a:latin typeface="Times New Roman" pitchFamily="18" charset="0"/>
                          <a:cs typeface="Times New Roman" pitchFamily="18" charset="0"/>
                        </a:rPr>
                        <a:t>Merit Scholarship </a:t>
                      </a:r>
                    </a:p>
                  </a:txBody>
                  <a:tcPr anchor="ctr"/>
                </a:tc>
                <a:tc>
                  <a:txBody>
                    <a:bodyPr/>
                    <a:lstStyle/>
                    <a:p>
                      <a:pPr algn="ctr" fontAlgn="b"/>
                      <a:r>
                        <a:rPr lang="en-US" sz="2000" b="0" i="0" u="none" strike="noStrike" dirty="0">
                          <a:solidFill>
                            <a:srgbClr val="000000"/>
                          </a:solidFill>
                          <a:latin typeface="Times New Roman" pitchFamily="18" charset="0"/>
                          <a:cs typeface="Times New Roman" pitchFamily="18" charset="0"/>
                        </a:rPr>
                        <a:t>Ms. </a:t>
                      </a:r>
                      <a:r>
                        <a:rPr lang="en-US" sz="2000" b="0" i="0" u="none" strike="noStrike" dirty="0" err="1">
                          <a:solidFill>
                            <a:srgbClr val="000000"/>
                          </a:solidFill>
                          <a:latin typeface="Times New Roman" pitchFamily="18" charset="0"/>
                          <a:cs typeface="Times New Roman" pitchFamily="18" charset="0"/>
                        </a:rPr>
                        <a:t>Sangita</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b"/>
                      <a:r>
                        <a:rPr lang="en-US" sz="2000" b="0" i="0" u="none" strike="noStrike" dirty="0">
                          <a:solidFill>
                            <a:srgbClr val="000000"/>
                          </a:solidFill>
                          <a:latin typeface="Times New Roman" pitchFamily="18" charset="0"/>
                          <a:cs typeface="Times New Roman" pitchFamily="18" charset="0"/>
                        </a:rPr>
                        <a:t>Economics</a:t>
                      </a:r>
                      <a:r>
                        <a:rPr lang="en-US" sz="2000" b="0" i="0" u="none" strike="noStrike" baseline="0" dirty="0">
                          <a:solidFill>
                            <a:srgbClr val="000000"/>
                          </a:solidFill>
                          <a:latin typeface="Times New Roman" pitchFamily="18" charset="0"/>
                          <a:cs typeface="Times New Roman" pitchFamily="18" charset="0"/>
                        </a:rPr>
                        <a:t> </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2000" b="0" i="0" u="none" strike="noStrike" dirty="0" err="1">
                          <a:solidFill>
                            <a:srgbClr val="000000"/>
                          </a:solidFill>
                          <a:latin typeface="Times New Roman" pitchFamily="18" charset="0"/>
                          <a:cs typeface="Times New Roman" pitchFamily="18" charset="0"/>
                        </a:rPr>
                        <a:t>Ritika</a:t>
                      </a:r>
                      <a:r>
                        <a:rPr lang="en-US" sz="2000" b="0" i="0" u="none" strike="noStrike" dirty="0">
                          <a:solidFill>
                            <a:srgbClr val="000000"/>
                          </a:solidFill>
                          <a:latin typeface="Times New Roman" pitchFamily="18" charset="0"/>
                          <a:cs typeface="Times New Roman" pitchFamily="18" charset="0"/>
                        </a:rPr>
                        <a:t> </a:t>
                      </a:r>
                      <a:r>
                        <a:rPr lang="en-US" sz="2000" b="0" i="0" u="none" strike="noStrike" dirty="0" err="1">
                          <a:solidFill>
                            <a:srgbClr val="000000"/>
                          </a:solidFill>
                          <a:latin typeface="Times New Roman" pitchFamily="18" charset="0"/>
                          <a:cs typeface="Times New Roman" pitchFamily="18" charset="0"/>
                        </a:rPr>
                        <a:t>Kumari</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2000" b="0" i="0" u="none" strike="noStrike" dirty="0">
                          <a:solidFill>
                            <a:srgbClr val="000000"/>
                          </a:solidFill>
                          <a:latin typeface="Times New Roman" pitchFamily="18" charset="0"/>
                          <a:cs typeface="Times New Roman" pitchFamily="18" charset="0"/>
                        </a:rPr>
                        <a:t>11,000/-</a:t>
                      </a:r>
                    </a:p>
                  </a:txBody>
                  <a:tcPr marL="9525" marR="9525" marT="9525" marB="0" anchor="ctr"/>
                </a:tc>
                <a:extLst>
                  <a:ext uri="{0D108BD9-81ED-4DB2-BD59-A6C34878D82A}">
                    <a16:rowId xmlns:a16="http://schemas.microsoft.com/office/drawing/2014/main" val="10001"/>
                  </a:ext>
                </a:extLst>
              </a:tr>
              <a:tr h="546654">
                <a:tc>
                  <a:txBody>
                    <a:bodyPr/>
                    <a:lstStyle/>
                    <a:p>
                      <a:pPr algn="ctr"/>
                      <a:r>
                        <a:rPr lang="en-US" sz="1800" b="0" dirty="0">
                          <a:latin typeface="Times New Roman" pitchFamily="18" charset="0"/>
                          <a:cs typeface="Times New Roman" pitchFamily="18" charset="0"/>
                        </a:rPr>
                        <a:t>2.</a:t>
                      </a:r>
                    </a:p>
                  </a:txBody>
                  <a:tcPr anchor="ctr"/>
                </a:tc>
                <a:tc>
                  <a:txBody>
                    <a:bodyPr/>
                    <a:lstStyle/>
                    <a:p>
                      <a:pPr algn="ctr"/>
                      <a:r>
                        <a:rPr lang="en-US" sz="1800" b="0" dirty="0">
                          <a:latin typeface="Times New Roman" pitchFamily="18" charset="0"/>
                          <a:cs typeface="Times New Roman" pitchFamily="18" charset="0"/>
                        </a:rPr>
                        <a:t>Memorial Scholarship </a:t>
                      </a:r>
                    </a:p>
                  </a:txBody>
                  <a:tcPr anchor="ctr"/>
                </a:tc>
                <a:tc>
                  <a:txBody>
                    <a:bodyPr/>
                    <a:lstStyle/>
                    <a:p>
                      <a:pPr algn="ctr" fontAlgn="b"/>
                      <a:r>
                        <a:rPr lang="en-US" sz="1800" b="0" i="0" u="none" strike="noStrike" dirty="0" err="1">
                          <a:solidFill>
                            <a:srgbClr val="000000"/>
                          </a:solidFill>
                          <a:latin typeface="Times New Roman" pitchFamily="18" charset="0"/>
                          <a:cs typeface="Times New Roman" pitchFamily="18" charset="0"/>
                        </a:rPr>
                        <a:t>Madhuri</a:t>
                      </a:r>
                      <a:r>
                        <a:rPr lang="en-US" sz="1800" b="0" i="0" u="none" strike="noStrike" dirty="0">
                          <a:solidFill>
                            <a:srgbClr val="000000"/>
                          </a:solidFill>
                          <a:latin typeface="Times New Roman" pitchFamily="18" charset="0"/>
                          <a:cs typeface="Times New Roman" pitchFamily="18" charset="0"/>
                        </a:rPr>
                        <a:t> Prasad </a:t>
                      </a:r>
                    </a:p>
                  </a:txBody>
                  <a:tcPr marL="9525" marR="9525" marT="9525" marB="0" anchor="ctr"/>
                </a:tc>
                <a:tc>
                  <a:txBody>
                    <a:bodyPr/>
                    <a:lstStyle/>
                    <a:p>
                      <a:pPr algn="ctr" fontAlgn="b"/>
                      <a:r>
                        <a:rPr lang="en-US" sz="1800" b="0" i="0" u="none" strike="noStrike" dirty="0">
                          <a:solidFill>
                            <a:srgbClr val="000000"/>
                          </a:solidFill>
                          <a:latin typeface="Times New Roman" pitchFamily="18" charset="0"/>
                          <a:cs typeface="Times New Roman" pitchFamily="18" charset="0"/>
                        </a:rPr>
                        <a:t>Zoology </a:t>
                      </a:r>
                    </a:p>
                  </a:txBody>
                  <a:tcPr marL="9525" marR="9525" marT="9525" marB="0" anchor="ctr"/>
                </a:tc>
                <a:tc>
                  <a:txBody>
                    <a:bodyPr/>
                    <a:lstStyle/>
                    <a:p>
                      <a:pPr algn="ctr" fontAlgn="ctr"/>
                      <a:r>
                        <a:rPr lang="en-US" sz="1800" b="0" i="0" u="none" strike="noStrike" dirty="0" err="1">
                          <a:solidFill>
                            <a:srgbClr val="000000"/>
                          </a:solidFill>
                          <a:latin typeface="Times New Roman" pitchFamily="18" charset="0"/>
                          <a:cs typeface="Times New Roman" pitchFamily="18" charset="0"/>
                        </a:rPr>
                        <a:t>Shubhangi</a:t>
                      </a:r>
                      <a:r>
                        <a:rPr lang="en-US" sz="1800" b="0" i="0" u="none" strike="noStrike" dirty="0">
                          <a:solidFill>
                            <a:srgbClr val="000000"/>
                          </a:solidFill>
                          <a:latin typeface="Times New Roman" pitchFamily="18" charset="0"/>
                          <a:cs typeface="Times New Roman" pitchFamily="18" charset="0"/>
                        </a:rPr>
                        <a:t> Deep</a:t>
                      </a:r>
                    </a:p>
                  </a:txBody>
                  <a:tcPr marL="9525" marR="9525" marT="9525" marB="0" anchor="ctr"/>
                </a:tc>
                <a:tc>
                  <a:txBody>
                    <a:bodyPr/>
                    <a:lstStyle/>
                    <a:p>
                      <a:pPr algn="ctr" fontAlgn="ctr"/>
                      <a:r>
                        <a:rPr lang="en-US" sz="1800" b="0" i="0" u="none" strike="noStrike" dirty="0">
                          <a:solidFill>
                            <a:srgbClr val="000000"/>
                          </a:solidFill>
                          <a:latin typeface="Times New Roman" pitchFamily="18" charset="0"/>
                          <a:cs typeface="Times New Roman" pitchFamily="18" charset="0"/>
                        </a:rPr>
                        <a:t>15000/-</a:t>
                      </a:r>
                    </a:p>
                  </a:txBody>
                  <a:tcPr marL="9525" marR="9525" marT="9525" marB="0" anchor="ctr"/>
                </a:tc>
                <a:extLst>
                  <a:ext uri="{0D108BD9-81ED-4DB2-BD59-A6C34878D82A}">
                    <a16:rowId xmlns:a16="http://schemas.microsoft.com/office/drawing/2014/main" val="10002"/>
                  </a:ext>
                </a:extLst>
              </a:tr>
              <a:tr h="546654">
                <a:tc>
                  <a:txBody>
                    <a:bodyPr/>
                    <a:lstStyle/>
                    <a:p>
                      <a:pPr algn="ctr"/>
                      <a:r>
                        <a:rPr lang="en-US" sz="1800" b="0" dirty="0">
                          <a:latin typeface="Times New Roman" pitchFamily="18" charset="0"/>
                          <a:cs typeface="Times New Roman" pitchFamily="18" charset="0"/>
                        </a:rPr>
                        <a:t>3.</a:t>
                      </a:r>
                    </a:p>
                  </a:txBody>
                  <a:tcPr anchor="ctr"/>
                </a:tc>
                <a:tc>
                  <a:txBody>
                    <a:bodyPr/>
                    <a:lstStyle/>
                    <a:p>
                      <a:pPr algn="ctr"/>
                      <a:r>
                        <a:rPr lang="en-US" sz="1800" b="0" dirty="0">
                          <a:latin typeface="Times New Roman" pitchFamily="18" charset="0"/>
                          <a:cs typeface="Times New Roman" pitchFamily="18" charset="0"/>
                        </a:rPr>
                        <a:t>Memorial Scholarship </a:t>
                      </a:r>
                    </a:p>
                  </a:txBody>
                  <a:tcPr anchor="ctr"/>
                </a:tc>
                <a:tc>
                  <a:txBody>
                    <a:bodyPr/>
                    <a:lstStyle/>
                    <a:p>
                      <a:pPr algn="ctr" fontAlgn="b"/>
                      <a:r>
                        <a:rPr lang="en-US" sz="1800" b="0" i="0" u="none" strike="noStrike" dirty="0" err="1">
                          <a:solidFill>
                            <a:srgbClr val="000000"/>
                          </a:solidFill>
                          <a:latin typeface="Times New Roman" pitchFamily="18" charset="0"/>
                          <a:cs typeface="Times New Roman" pitchFamily="18" charset="0"/>
                        </a:rPr>
                        <a:t>Madhuri</a:t>
                      </a:r>
                      <a:r>
                        <a:rPr lang="en-US" sz="1800" b="0" i="0" u="none" strike="noStrike" dirty="0">
                          <a:solidFill>
                            <a:srgbClr val="000000"/>
                          </a:solidFill>
                          <a:latin typeface="Times New Roman" pitchFamily="18" charset="0"/>
                          <a:cs typeface="Times New Roman" pitchFamily="18" charset="0"/>
                        </a:rPr>
                        <a:t> Prasad </a:t>
                      </a:r>
                    </a:p>
                  </a:txBody>
                  <a:tcPr marL="9525" marR="9525" marT="9525" marB="0" anchor="ctr"/>
                </a:tc>
                <a:tc>
                  <a:txBody>
                    <a:bodyPr/>
                    <a:lstStyle/>
                    <a:p>
                      <a:pPr algn="ctr" fontAlgn="b"/>
                      <a:r>
                        <a:rPr lang="en-US" sz="1800" b="0" i="0" u="none" strike="noStrike" dirty="0">
                          <a:solidFill>
                            <a:srgbClr val="000000"/>
                          </a:solidFill>
                          <a:latin typeface="Times New Roman" pitchFamily="18" charset="0"/>
                          <a:cs typeface="Times New Roman" pitchFamily="18" charset="0"/>
                        </a:rPr>
                        <a:t>Zoology </a:t>
                      </a:r>
                    </a:p>
                  </a:txBody>
                  <a:tcPr marL="9525" marR="9525" marT="9525" marB="0" anchor="ctr"/>
                </a:tc>
                <a:tc>
                  <a:txBody>
                    <a:bodyPr/>
                    <a:lstStyle/>
                    <a:p>
                      <a:pPr algn="ctr" fontAlgn="ctr"/>
                      <a:r>
                        <a:rPr lang="en-US" sz="1800" b="0" i="0" u="none" strike="noStrike" dirty="0" err="1">
                          <a:solidFill>
                            <a:srgbClr val="000000"/>
                          </a:solidFill>
                          <a:latin typeface="Times New Roman" pitchFamily="18" charset="0"/>
                          <a:cs typeface="Times New Roman" pitchFamily="18" charset="0"/>
                        </a:rPr>
                        <a:t>DivyangnaShree</a:t>
                      </a:r>
                      <a:endParaRPr lang="en-US" sz="18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1800" b="0" i="0" u="none" strike="noStrike" dirty="0">
                          <a:solidFill>
                            <a:srgbClr val="000000"/>
                          </a:solidFill>
                          <a:latin typeface="Times New Roman" pitchFamily="18" charset="0"/>
                          <a:cs typeface="Times New Roman" pitchFamily="18" charset="0"/>
                        </a:rPr>
                        <a:t>10,000/-</a:t>
                      </a:r>
                    </a:p>
                  </a:txBody>
                  <a:tcPr marL="9525" marR="9525" marT="9525" marB="0" anchor="ctr"/>
                </a:tc>
                <a:extLst>
                  <a:ext uri="{0D108BD9-81ED-4DB2-BD59-A6C34878D82A}">
                    <a16:rowId xmlns:a16="http://schemas.microsoft.com/office/drawing/2014/main" val="10003"/>
                  </a:ext>
                </a:extLst>
              </a:tr>
            </a:tbl>
          </a:graphicData>
        </a:graphic>
      </p:graphicFrame>
      <p:sp>
        <p:nvSpPr>
          <p:cNvPr id="9" name="Rounded Rectangle 8"/>
          <p:cNvSpPr/>
          <p:nvPr/>
        </p:nvSpPr>
        <p:spPr>
          <a:xfrm>
            <a:off x="3429000" y="838200"/>
            <a:ext cx="1905000" cy="4572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UG Course</a:t>
            </a:r>
          </a:p>
        </p:txBody>
      </p:sp>
      <p:graphicFrame>
        <p:nvGraphicFramePr>
          <p:cNvPr id="11" name="Table 10"/>
          <p:cNvGraphicFramePr>
            <a:graphicFrameLocks noGrp="1"/>
          </p:cNvGraphicFramePr>
          <p:nvPr/>
        </p:nvGraphicFramePr>
        <p:xfrm>
          <a:off x="304800" y="4670823"/>
          <a:ext cx="8686801" cy="1501377"/>
        </p:xfrm>
        <a:graphic>
          <a:graphicData uri="http://schemas.openxmlformats.org/drawingml/2006/table">
            <a:tbl>
              <a:tblPr firstRow="1" bandRow="1">
                <a:tableStyleId>{5C22544A-7EE6-4342-B048-85BDC9FD1C3A}</a:tableStyleId>
              </a:tblPr>
              <a:tblGrid>
                <a:gridCol w="602952">
                  <a:extLst>
                    <a:ext uri="{9D8B030D-6E8A-4147-A177-3AD203B41FA5}">
                      <a16:colId xmlns:a16="http://schemas.microsoft.com/office/drawing/2014/main" val="20000"/>
                    </a:ext>
                  </a:extLst>
                </a:gridCol>
                <a:gridCol w="2292648">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846189">
                  <a:extLst>
                    <a:ext uri="{9D8B030D-6E8A-4147-A177-3AD203B41FA5}">
                      <a16:colId xmlns:a16="http://schemas.microsoft.com/office/drawing/2014/main" val="20004"/>
                    </a:ext>
                  </a:extLst>
                </a:gridCol>
                <a:gridCol w="1049412">
                  <a:extLst>
                    <a:ext uri="{9D8B030D-6E8A-4147-A177-3AD203B41FA5}">
                      <a16:colId xmlns:a16="http://schemas.microsoft.com/office/drawing/2014/main" val="20005"/>
                    </a:ext>
                  </a:extLst>
                </a:gridCol>
              </a:tblGrid>
              <a:tr h="716754">
                <a:tc>
                  <a:txBody>
                    <a:bodyPr/>
                    <a:lstStyle/>
                    <a:p>
                      <a:pPr algn="ctr"/>
                      <a:r>
                        <a:rPr lang="en-US" sz="1800" b="1" dirty="0">
                          <a:solidFill>
                            <a:schemeClr val="bg1"/>
                          </a:solidFill>
                          <a:latin typeface="Times New Roman" pitchFamily="18" charset="0"/>
                          <a:cs typeface="Times New Roman" pitchFamily="18" charset="0"/>
                        </a:rPr>
                        <a:t>Sl. NO. </a:t>
                      </a:r>
                    </a:p>
                  </a:txBody>
                  <a:tcPr anchor="ctr"/>
                </a:tc>
                <a:tc>
                  <a:txBody>
                    <a:bodyPr/>
                    <a:lstStyle/>
                    <a:p>
                      <a:pPr algn="ctr"/>
                      <a:r>
                        <a:rPr lang="en-US" sz="1800" b="1" i="0" u="none" strike="noStrike" dirty="0">
                          <a:solidFill>
                            <a:schemeClr val="bg1"/>
                          </a:solidFill>
                          <a:latin typeface="Times New Roman" pitchFamily="18" charset="0"/>
                          <a:cs typeface="Times New Roman" pitchFamily="18" charset="0"/>
                        </a:rPr>
                        <a:t>Name of the Scholarship </a:t>
                      </a:r>
                      <a:endParaRPr lang="en-US" sz="1800" b="1" dirty="0">
                        <a:solidFill>
                          <a:schemeClr val="bg1"/>
                        </a:solidFill>
                        <a:latin typeface="Times New Roman" pitchFamily="18" charset="0"/>
                        <a:cs typeface="Times New Roman" pitchFamily="18" charset="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dirty="0">
                          <a:solidFill>
                            <a:schemeClr val="bg1"/>
                          </a:solidFill>
                          <a:latin typeface="Times New Roman" pitchFamily="18" charset="0"/>
                          <a:cs typeface="Times New Roman" pitchFamily="18" charset="0"/>
                        </a:rPr>
                        <a:t>Funded by </a:t>
                      </a:r>
                    </a:p>
                  </a:txBody>
                  <a:tcPr marL="9525" marR="9525" marT="9525" marB="0" anchor="ctr"/>
                </a:tc>
                <a:tc>
                  <a:txBody>
                    <a:bodyPr/>
                    <a:lstStyle/>
                    <a:p>
                      <a:pPr algn="ctr" fontAlgn="ctr"/>
                      <a:r>
                        <a:rPr lang="en-US" sz="1800" b="1" i="0" u="none" strike="noStrike" dirty="0">
                          <a:solidFill>
                            <a:schemeClr val="bg1"/>
                          </a:solidFill>
                          <a:latin typeface="Times New Roman" pitchFamily="18" charset="0"/>
                          <a:cs typeface="Times New Roman" pitchFamily="18" charset="0"/>
                        </a:rPr>
                        <a:t>Department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a:solidFill>
                            <a:schemeClr val="bg1"/>
                          </a:solidFill>
                          <a:latin typeface="Times New Roman" pitchFamily="18" charset="0"/>
                          <a:cs typeface="Times New Roman" pitchFamily="18" charset="0"/>
                        </a:rPr>
                        <a:t>Name of </a:t>
                      </a:r>
                      <a:r>
                        <a:rPr lang="en-US" sz="1800" b="1" i="0" u="none" strike="noStrike" dirty="0" err="1">
                          <a:solidFill>
                            <a:schemeClr val="bg1"/>
                          </a:solidFill>
                          <a:latin typeface="Times New Roman" pitchFamily="18" charset="0"/>
                          <a:cs typeface="Times New Roman" pitchFamily="18" charset="0"/>
                        </a:rPr>
                        <a:t>Awardee</a:t>
                      </a:r>
                      <a:endParaRPr lang="en-US" sz="1800" b="1" i="0" u="none" strike="noStrike" dirty="0">
                        <a:solidFill>
                          <a:schemeClr val="bg1"/>
                        </a:solidFill>
                        <a:latin typeface="Times New Roman" pitchFamily="18" charset="0"/>
                        <a:cs typeface="Times New Roman" pitchFamily="18" charset="0"/>
                      </a:endParaRPr>
                    </a:p>
                  </a:txBody>
                  <a:tcPr marL="9525" marR="9525" marT="9525" marB="0" anchor="ctr"/>
                </a:tc>
                <a:tc>
                  <a:txBody>
                    <a:bodyPr/>
                    <a:lstStyle/>
                    <a:p>
                      <a:pPr algn="ctr" fontAlgn="ctr"/>
                      <a:r>
                        <a:rPr lang="en-US" sz="1800" b="1" i="0" u="none" strike="noStrike" dirty="0">
                          <a:solidFill>
                            <a:schemeClr val="bg1"/>
                          </a:solidFill>
                          <a:latin typeface="Times New Roman" pitchFamily="18" charset="0"/>
                          <a:cs typeface="Times New Roman" pitchFamily="18" charset="0"/>
                        </a:rPr>
                        <a:t>Amount </a:t>
                      </a:r>
                    </a:p>
                  </a:txBody>
                  <a:tcPr marL="9525" marR="9525" marT="9525" marB="0" anchor="ctr"/>
                </a:tc>
                <a:extLst>
                  <a:ext uri="{0D108BD9-81ED-4DB2-BD59-A6C34878D82A}">
                    <a16:rowId xmlns:a16="http://schemas.microsoft.com/office/drawing/2014/main" val="10000"/>
                  </a:ext>
                </a:extLst>
              </a:tr>
              <a:tr h="784623">
                <a:tc>
                  <a:txBody>
                    <a:bodyPr/>
                    <a:lstStyle/>
                    <a:p>
                      <a:pPr algn="ctr"/>
                      <a:r>
                        <a:rPr lang="en-US" sz="2000" b="0" dirty="0">
                          <a:latin typeface="Times New Roman" pitchFamily="18" charset="0"/>
                          <a:cs typeface="Times New Roman" pitchFamily="18" charset="0"/>
                        </a:rPr>
                        <a:t>1.</a:t>
                      </a:r>
                    </a:p>
                  </a:txBody>
                  <a:tcPr anchor="ctr"/>
                </a:tc>
                <a:tc>
                  <a:txBody>
                    <a:bodyPr/>
                    <a:lstStyle/>
                    <a:p>
                      <a:pPr algn="ctr"/>
                      <a:r>
                        <a:rPr lang="en-US" sz="2000" b="0" dirty="0">
                          <a:latin typeface="Times New Roman" pitchFamily="18" charset="0"/>
                          <a:cs typeface="Times New Roman" pitchFamily="18" charset="0"/>
                        </a:rPr>
                        <a:t>Merit Scholarship </a:t>
                      </a:r>
                    </a:p>
                  </a:txBody>
                  <a:tcPr anchor="ctr"/>
                </a:tc>
                <a:tc>
                  <a:txBody>
                    <a:bodyPr/>
                    <a:lstStyle/>
                    <a:p>
                      <a:pPr algn="ctr" fontAlgn="b"/>
                      <a:r>
                        <a:rPr lang="en-US" sz="2000" b="0" i="0" u="none" strike="noStrike" dirty="0">
                          <a:solidFill>
                            <a:srgbClr val="000000"/>
                          </a:solidFill>
                          <a:latin typeface="Times New Roman" pitchFamily="18" charset="0"/>
                          <a:cs typeface="Times New Roman" pitchFamily="18" charset="0"/>
                        </a:rPr>
                        <a:t>Ms. </a:t>
                      </a:r>
                      <a:r>
                        <a:rPr lang="en-US" sz="2000" b="0" i="0" u="none" strike="noStrike" dirty="0" err="1">
                          <a:solidFill>
                            <a:srgbClr val="000000"/>
                          </a:solidFill>
                          <a:latin typeface="Times New Roman" pitchFamily="18" charset="0"/>
                          <a:cs typeface="Times New Roman" pitchFamily="18" charset="0"/>
                        </a:rPr>
                        <a:t>Sangita</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b"/>
                      <a:r>
                        <a:rPr lang="en-US" sz="2000" b="0" i="0" u="none" strike="noStrike" dirty="0">
                          <a:solidFill>
                            <a:srgbClr val="000000"/>
                          </a:solidFill>
                          <a:latin typeface="Times New Roman" pitchFamily="18" charset="0"/>
                          <a:cs typeface="Times New Roman" pitchFamily="18" charset="0"/>
                        </a:rPr>
                        <a:t>Economics</a:t>
                      </a:r>
                      <a:r>
                        <a:rPr lang="en-US" sz="2000" b="0" i="0" u="none" strike="noStrike" baseline="0" dirty="0">
                          <a:solidFill>
                            <a:srgbClr val="000000"/>
                          </a:solidFill>
                          <a:latin typeface="Times New Roman" pitchFamily="18" charset="0"/>
                          <a:cs typeface="Times New Roman" pitchFamily="18" charset="0"/>
                        </a:rPr>
                        <a:t> </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2000" b="0" i="0" u="none" strike="noStrike" dirty="0" err="1">
                          <a:solidFill>
                            <a:srgbClr val="000000"/>
                          </a:solidFill>
                          <a:latin typeface="Times New Roman" pitchFamily="18" charset="0"/>
                          <a:cs typeface="Times New Roman" pitchFamily="18" charset="0"/>
                        </a:rPr>
                        <a:t>Mugdha</a:t>
                      </a:r>
                      <a:r>
                        <a:rPr lang="en-US" sz="2000" b="0" i="0" u="none" strike="noStrike" dirty="0">
                          <a:solidFill>
                            <a:srgbClr val="000000"/>
                          </a:solidFill>
                          <a:latin typeface="Times New Roman" pitchFamily="18" charset="0"/>
                          <a:cs typeface="Times New Roman" pitchFamily="18" charset="0"/>
                        </a:rPr>
                        <a:t> </a:t>
                      </a:r>
                      <a:r>
                        <a:rPr lang="en-US" sz="2000" b="0" i="0" u="none" strike="noStrike" dirty="0" err="1">
                          <a:solidFill>
                            <a:srgbClr val="000000"/>
                          </a:solidFill>
                          <a:latin typeface="Times New Roman" pitchFamily="18" charset="0"/>
                          <a:cs typeface="Times New Roman" pitchFamily="18" charset="0"/>
                        </a:rPr>
                        <a:t>Mohini</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2000" b="0" i="0" u="none" strike="noStrike" dirty="0">
                          <a:solidFill>
                            <a:srgbClr val="000000"/>
                          </a:solidFill>
                          <a:latin typeface="Times New Roman" pitchFamily="18" charset="0"/>
                          <a:cs typeface="Times New Roman" pitchFamily="18" charset="0"/>
                        </a:rPr>
                        <a:t>15,000/-</a:t>
                      </a:r>
                    </a:p>
                  </a:txBody>
                  <a:tcPr marL="9525" marR="9525" marT="9525" marB="0" anchor="ctr"/>
                </a:tc>
                <a:extLst>
                  <a:ext uri="{0D108BD9-81ED-4DB2-BD59-A6C34878D82A}">
                    <a16:rowId xmlns:a16="http://schemas.microsoft.com/office/drawing/2014/main" val="10001"/>
                  </a:ext>
                </a:extLst>
              </a:tr>
            </a:tbl>
          </a:graphicData>
        </a:graphic>
      </p:graphicFrame>
      <p:sp>
        <p:nvSpPr>
          <p:cNvPr id="13" name="Rounded Rectangle 12"/>
          <p:cNvSpPr/>
          <p:nvPr/>
        </p:nvSpPr>
        <p:spPr>
          <a:xfrm>
            <a:off x="3581400" y="4038600"/>
            <a:ext cx="1981200" cy="4572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PG Course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461665"/>
          </a:xfrm>
          <a:prstGeom prst="rect">
            <a:avLst/>
          </a:prstGeom>
          <a:solidFill>
            <a:srgbClr val="92D050"/>
          </a:solidFill>
        </p:spPr>
        <p:txBody>
          <a:bodyPr wrap="square" lIns="91440" tIns="45720" rIns="91440" bIns="45720">
            <a:spAutoFit/>
          </a:bodyPr>
          <a:lstStyle/>
          <a:p>
            <a:pPr algn="ctr" fontAlgn="ctr"/>
            <a:r>
              <a:rPr lang="en-US" sz="2400" b="1" dirty="0">
                <a:solidFill>
                  <a:srgbClr val="000000"/>
                </a:solidFill>
                <a:latin typeface="Calibri"/>
              </a:rPr>
              <a:t>Merit Scholarship funded by Alumnae  2017 </a:t>
            </a:r>
          </a:p>
        </p:txBody>
      </p:sp>
      <p:graphicFrame>
        <p:nvGraphicFramePr>
          <p:cNvPr id="8" name="Table 7"/>
          <p:cNvGraphicFramePr>
            <a:graphicFrameLocks noGrp="1"/>
          </p:cNvGraphicFramePr>
          <p:nvPr/>
        </p:nvGraphicFramePr>
        <p:xfrm>
          <a:off x="228599" y="990600"/>
          <a:ext cx="8686801" cy="1767840"/>
        </p:xfrm>
        <a:graphic>
          <a:graphicData uri="http://schemas.openxmlformats.org/drawingml/2006/table">
            <a:tbl>
              <a:tblPr firstRow="1" bandRow="1">
                <a:tableStyleId>{5C22544A-7EE6-4342-B048-85BDC9FD1C3A}</a:tableStyleId>
              </a:tblPr>
              <a:tblGrid>
                <a:gridCol w="602952">
                  <a:extLst>
                    <a:ext uri="{9D8B030D-6E8A-4147-A177-3AD203B41FA5}">
                      <a16:colId xmlns:a16="http://schemas.microsoft.com/office/drawing/2014/main" val="20000"/>
                    </a:ext>
                  </a:extLst>
                </a:gridCol>
                <a:gridCol w="2292648">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295401">
                  <a:extLst>
                    <a:ext uri="{9D8B030D-6E8A-4147-A177-3AD203B41FA5}">
                      <a16:colId xmlns:a16="http://schemas.microsoft.com/office/drawing/2014/main" val="20003"/>
                    </a:ext>
                  </a:extLst>
                </a:gridCol>
                <a:gridCol w="1846188">
                  <a:extLst>
                    <a:ext uri="{9D8B030D-6E8A-4147-A177-3AD203B41FA5}">
                      <a16:colId xmlns:a16="http://schemas.microsoft.com/office/drawing/2014/main" val="20004"/>
                    </a:ext>
                  </a:extLst>
                </a:gridCol>
                <a:gridCol w="1049412">
                  <a:extLst>
                    <a:ext uri="{9D8B030D-6E8A-4147-A177-3AD203B41FA5}">
                      <a16:colId xmlns:a16="http://schemas.microsoft.com/office/drawing/2014/main" val="20005"/>
                    </a:ext>
                  </a:extLst>
                </a:gridCol>
              </a:tblGrid>
              <a:tr h="517062">
                <a:tc>
                  <a:txBody>
                    <a:bodyPr/>
                    <a:lstStyle/>
                    <a:p>
                      <a:pPr algn="ctr"/>
                      <a:r>
                        <a:rPr lang="en-US" sz="1800" b="1" dirty="0">
                          <a:solidFill>
                            <a:schemeClr val="bg1"/>
                          </a:solidFill>
                          <a:latin typeface="Times New Roman" pitchFamily="18" charset="0"/>
                          <a:cs typeface="Times New Roman" pitchFamily="18" charset="0"/>
                        </a:rPr>
                        <a:t>Sl. NO. </a:t>
                      </a:r>
                    </a:p>
                  </a:txBody>
                  <a:tcPr anchor="ctr"/>
                </a:tc>
                <a:tc>
                  <a:txBody>
                    <a:bodyPr/>
                    <a:lstStyle/>
                    <a:p>
                      <a:pPr algn="ctr"/>
                      <a:r>
                        <a:rPr lang="en-US" sz="1800" b="1" i="0" u="none" strike="noStrike" dirty="0">
                          <a:solidFill>
                            <a:schemeClr val="bg1"/>
                          </a:solidFill>
                          <a:latin typeface="Times New Roman" pitchFamily="18" charset="0"/>
                          <a:cs typeface="Times New Roman" pitchFamily="18" charset="0"/>
                        </a:rPr>
                        <a:t>Name of the Scholarship </a:t>
                      </a:r>
                      <a:endParaRPr lang="en-US" sz="1800" b="1" dirty="0">
                        <a:solidFill>
                          <a:schemeClr val="bg1"/>
                        </a:solidFill>
                        <a:latin typeface="Times New Roman" pitchFamily="18" charset="0"/>
                        <a:cs typeface="Times New Roman" pitchFamily="18" charset="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dirty="0">
                          <a:solidFill>
                            <a:schemeClr val="bg1"/>
                          </a:solidFill>
                          <a:latin typeface="Times New Roman" pitchFamily="18" charset="0"/>
                          <a:cs typeface="Times New Roman" pitchFamily="18" charset="0"/>
                        </a:rPr>
                        <a:t>Funded by </a:t>
                      </a:r>
                    </a:p>
                  </a:txBody>
                  <a:tcPr marL="9525" marR="9525" marT="9525" marB="0" anchor="ctr"/>
                </a:tc>
                <a:tc>
                  <a:txBody>
                    <a:bodyPr/>
                    <a:lstStyle/>
                    <a:p>
                      <a:pPr algn="ctr" fontAlgn="ctr"/>
                      <a:r>
                        <a:rPr lang="en-US" sz="1800" b="1" i="0" u="none" strike="noStrike" dirty="0">
                          <a:solidFill>
                            <a:schemeClr val="bg1"/>
                          </a:solidFill>
                          <a:latin typeface="Times New Roman" pitchFamily="18" charset="0"/>
                          <a:cs typeface="Times New Roman" pitchFamily="18" charset="0"/>
                        </a:rPr>
                        <a:t>Department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a:solidFill>
                            <a:schemeClr val="bg1"/>
                          </a:solidFill>
                          <a:latin typeface="Times New Roman" pitchFamily="18" charset="0"/>
                          <a:cs typeface="Times New Roman" pitchFamily="18" charset="0"/>
                        </a:rPr>
                        <a:t>Name of </a:t>
                      </a:r>
                      <a:r>
                        <a:rPr lang="en-US" sz="1800" b="1" i="0" u="none" strike="noStrike" dirty="0" err="1">
                          <a:solidFill>
                            <a:schemeClr val="bg1"/>
                          </a:solidFill>
                          <a:latin typeface="Times New Roman" pitchFamily="18" charset="0"/>
                          <a:cs typeface="Times New Roman" pitchFamily="18" charset="0"/>
                        </a:rPr>
                        <a:t>Awardee</a:t>
                      </a:r>
                      <a:endParaRPr lang="en-US" sz="1800" b="1" i="0" u="none" strike="noStrike" dirty="0">
                        <a:solidFill>
                          <a:schemeClr val="bg1"/>
                        </a:solidFill>
                        <a:latin typeface="Times New Roman" pitchFamily="18" charset="0"/>
                        <a:cs typeface="Times New Roman" pitchFamily="18" charset="0"/>
                      </a:endParaRPr>
                    </a:p>
                  </a:txBody>
                  <a:tcPr marL="9525" marR="9525" marT="9525" marB="0" anchor="ctr"/>
                </a:tc>
                <a:tc>
                  <a:txBody>
                    <a:bodyPr/>
                    <a:lstStyle/>
                    <a:p>
                      <a:pPr algn="ctr" fontAlgn="ctr"/>
                      <a:r>
                        <a:rPr lang="en-US" sz="1800" b="1" i="0" u="none" strike="noStrike" dirty="0">
                          <a:solidFill>
                            <a:schemeClr val="bg1"/>
                          </a:solidFill>
                          <a:latin typeface="Times New Roman" pitchFamily="18" charset="0"/>
                          <a:cs typeface="Times New Roman" pitchFamily="18" charset="0"/>
                        </a:rPr>
                        <a:t>Amount </a:t>
                      </a:r>
                    </a:p>
                  </a:txBody>
                  <a:tcPr marL="9525" marR="9525" marT="9525" marB="0" anchor="ctr"/>
                </a:tc>
                <a:extLst>
                  <a:ext uri="{0D108BD9-81ED-4DB2-BD59-A6C34878D82A}">
                    <a16:rowId xmlns:a16="http://schemas.microsoft.com/office/drawing/2014/main" val="10000"/>
                  </a:ext>
                </a:extLst>
              </a:tr>
              <a:tr h="335646">
                <a:tc>
                  <a:txBody>
                    <a:bodyPr/>
                    <a:lstStyle/>
                    <a:p>
                      <a:pPr algn="ctr"/>
                      <a:r>
                        <a:rPr lang="en-US" sz="2000" b="0" dirty="0">
                          <a:latin typeface="Times New Roman" pitchFamily="18" charset="0"/>
                          <a:cs typeface="Times New Roman" pitchFamily="18" charset="0"/>
                        </a:rPr>
                        <a:t>1.</a:t>
                      </a:r>
                    </a:p>
                  </a:txBody>
                  <a:tcPr anchor="ctr"/>
                </a:tc>
                <a:tc>
                  <a:txBody>
                    <a:bodyPr/>
                    <a:lstStyle/>
                    <a:p>
                      <a:pPr algn="ctr"/>
                      <a:r>
                        <a:rPr lang="en-US" sz="2000" b="0" dirty="0">
                          <a:latin typeface="Times New Roman" pitchFamily="18" charset="0"/>
                          <a:cs typeface="Times New Roman" pitchFamily="18" charset="0"/>
                        </a:rPr>
                        <a:t>Merit Scholarship </a:t>
                      </a:r>
                    </a:p>
                  </a:txBody>
                  <a:tcPr anchor="ctr"/>
                </a:tc>
                <a:tc>
                  <a:txBody>
                    <a:bodyPr/>
                    <a:lstStyle/>
                    <a:p>
                      <a:pPr algn="ctr" fontAlgn="b"/>
                      <a:r>
                        <a:rPr lang="en-US" sz="2000" b="0" i="0" u="none" strike="noStrike" dirty="0">
                          <a:solidFill>
                            <a:srgbClr val="000000"/>
                          </a:solidFill>
                          <a:latin typeface="Times New Roman" pitchFamily="18" charset="0"/>
                          <a:cs typeface="Times New Roman" pitchFamily="18" charset="0"/>
                        </a:rPr>
                        <a:t>Ms. </a:t>
                      </a:r>
                      <a:r>
                        <a:rPr lang="en-US" sz="2000" b="0" i="0" u="none" strike="noStrike" dirty="0" err="1">
                          <a:solidFill>
                            <a:srgbClr val="000000"/>
                          </a:solidFill>
                          <a:latin typeface="Times New Roman" pitchFamily="18" charset="0"/>
                          <a:cs typeface="Times New Roman" pitchFamily="18" charset="0"/>
                        </a:rPr>
                        <a:t>Sangita</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b"/>
                      <a:r>
                        <a:rPr lang="en-US" sz="2000" b="0" i="0" u="none" strike="noStrike" dirty="0">
                          <a:solidFill>
                            <a:srgbClr val="000000"/>
                          </a:solidFill>
                          <a:latin typeface="Times New Roman" pitchFamily="18" charset="0"/>
                          <a:cs typeface="Times New Roman" pitchFamily="18" charset="0"/>
                        </a:rPr>
                        <a:t>Economics</a:t>
                      </a:r>
                      <a:r>
                        <a:rPr lang="en-US" sz="2000" b="0" i="0" u="none" strike="noStrike" baseline="0" dirty="0">
                          <a:solidFill>
                            <a:srgbClr val="000000"/>
                          </a:solidFill>
                          <a:latin typeface="Times New Roman" pitchFamily="18" charset="0"/>
                          <a:cs typeface="Times New Roman" pitchFamily="18" charset="0"/>
                        </a:rPr>
                        <a:t> </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2000" b="0" i="0" u="none" strike="noStrike" dirty="0" err="1">
                          <a:solidFill>
                            <a:srgbClr val="000000"/>
                          </a:solidFill>
                          <a:latin typeface="Times New Roman" pitchFamily="18" charset="0"/>
                          <a:cs typeface="Times New Roman" pitchFamily="18" charset="0"/>
                        </a:rPr>
                        <a:t>Priyanka</a:t>
                      </a:r>
                      <a:r>
                        <a:rPr lang="en-US" sz="2000" b="0" i="0" u="none" strike="noStrike" dirty="0">
                          <a:solidFill>
                            <a:srgbClr val="000000"/>
                          </a:solidFill>
                          <a:latin typeface="Times New Roman" pitchFamily="18" charset="0"/>
                          <a:cs typeface="Times New Roman" pitchFamily="18" charset="0"/>
                        </a:rPr>
                        <a:t> </a:t>
                      </a:r>
                      <a:r>
                        <a:rPr lang="en-US" sz="2000" b="0" i="0" u="none" strike="noStrike" dirty="0" err="1">
                          <a:solidFill>
                            <a:srgbClr val="000000"/>
                          </a:solidFill>
                          <a:latin typeface="Times New Roman" pitchFamily="18" charset="0"/>
                          <a:cs typeface="Times New Roman" pitchFamily="18" charset="0"/>
                        </a:rPr>
                        <a:t>Kumari</a:t>
                      </a:r>
                      <a:r>
                        <a:rPr lang="en-US" sz="2000" b="0" i="0" u="none" strike="noStrike" dirty="0">
                          <a:solidFill>
                            <a:srgbClr val="000000"/>
                          </a:solidFill>
                          <a:latin typeface="Times New Roman" pitchFamily="18" charset="0"/>
                          <a:cs typeface="Times New Roman" pitchFamily="18" charset="0"/>
                        </a:rPr>
                        <a:t> </a:t>
                      </a:r>
                    </a:p>
                  </a:txBody>
                  <a:tcPr marL="9525" marR="9525" marT="9525" marB="0" anchor="ctr"/>
                </a:tc>
                <a:tc>
                  <a:txBody>
                    <a:bodyPr/>
                    <a:lstStyle/>
                    <a:p>
                      <a:pPr algn="ctr" fontAlgn="ctr"/>
                      <a:r>
                        <a:rPr lang="en-US" sz="2000" b="0" i="0" u="none" strike="noStrike" dirty="0">
                          <a:solidFill>
                            <a:srgbClr val="000000"/>
                          </a:solidFill>
                          <a:latin typeface="Times New Roman" pitchFamily="18" charset="0"/>
                          <a:cs typeface="Times New Roman" pitchFamily="18" charset="0"/>
                        </a:rPr>
                        <a:t>11,000/-</a:t>
                      </a:r>
                    </a:p>
                  </a:txBody>
                  <a:tcPr marL="9525" marR="9525" marT="9525" marB="0" anchor="ctr"/>
                </a:tc>
                <a:extLst>
                  <a:ext uri="{0D108BD9-81ED-4DB2-BD59-A6C34878D82A}">
                    <a16:rowId xmlns:a16="http://schemas.microsoft.com/office/drawing/2014/main" val="10001"/>
                  </a:ext>
                </a:extLst>
              </a:tr>
              <a:tr h="335646">
                <a:tc>
                  <a:txBody>
                    <a:bodyPr/>
                    <a:lstStyle/>
                    <a:p>
                      <a:pPr algn="ctr"/>
                      <a:r>
                        <a:rPr lang="en-US" sz="1800" b="0" dirty="0">
                          <a:latin typeface="Times New Roman" pitchFamily="18" charset="0"/>
                          <a:cs typeface="Times New Roman" pitchFamily="18" charset="0"/>
                        </a:rPr>
                        <a:t>2.</a:t>
                      </a:r>
                    </a:p>
                  </a:txBody>
                  <a:tcPr anchor="ctr"/>
                </a:tc>
                <a:tc>
                  <a:txBody>
                    <a:bodyPr/>
                    <a:lstStyle/>
                    <a:p>
                      <a:pPr algn="ctr"/>
                      <a:r>
                        <a:rPr lang="en-US" sz="1800" b="0" dirty="0">
                          <a:latin typeface="Times New Roman" pitchFamily="18" charset="0"/>
                          <a:cs typeface="Times New Roman" pitchFamily="18" charset="0"/>
                        </a:rPr>
                        <a:t>Memorial Scholarship </a:t>
                      </a:r>
                    </a:p>
                  </a:txBody>
                  <a:tcPr anchor="ctr"/>
                </a:tc>
                <a:tc>
                  <a:txBody>
                    <a:bodyPr/>
                    <a:lstStyle/>
                    <a:p>
                      <a:pPr algn="ctr" fontAlgn="b"/>
                      <a:r>
                        <a:rPr lang="en-US" sz="1800" b="0" i="0" u="none" strike="noStrike" dirty="0" err="1">
                          <a:solidFill>
                            <a:srgbClr val="000000"/>
                          </a:solidFill>
                          <a:latin typeface="Times New Roman" pitchFamily="18" charset="0"/>
                          <a:cs typeface="Times New Roman" pitchFamily="18" charset="0"/>
                        </a:rPr>
                        <a:t>Madhuri</a:t>
                      </a:r>
                      <a:r>
                        <a:rPr lang="en-US" sz="1800" b="0" i="0" u="none" strike="noStrike" dirty="0">
                          <a:solidFill>
                            <a:srgbClr val="000000"/>
                          </a:solidFill>
                          <a:latin typeface="Times New Roman" pitchFamily="18" charset="0"/>
                          <a:cs typeface="Times New Roman" pitchFamily="18" charset="0"/>
                        </a:rPr>
                        <a:t> Prasad </a:t>
                      </a:r>
                    </a:p>
                  </a:txBody>
                  <a:tcPr marL="9525" marR="9525" marT="9525" marB="0" anchor="ctr"/>
                </a:tc>
                <a:tc>
                  <a:txBody>
                    <a:bodyPr/>
                    <a:lstStyle/>
                    <a:p>
                      <a:pPr algn="ctr" fontAlgn="b"/>
                      <a:r>
                        <a:rPr lang="en-US" sz="1800" b="0" i="0" u="none" strike="noStrike" dirty="0">
                          <a:solidFill>
                            <a:srgbClr val="000000"/>
                          </a:solidFill>
                          <a:latin typeface="Times New Roman" pitchFamily="18" charset="0"/>
                          <a:cs typeface="Times New Roman" pitchFamily="18" charset="0"/>
                        </a:rPr>
                        <a:t>Zoology </a:t>
                      </a:r>
                    </a:p>
                  </a:txBody>
                  <a:tcPr marL="9525" marR="9525" marT="9525" marB="0" anchor="ctr"/>
                </a:tc>
                <a:tc>
                  <a:txBody>
                    <a:bodyPr/>
                    <a:lstStyle/>
                    <a:p>
                      <a:pPr algn="ctr" fontAlgn="ctr"/>
                      <a:r>
                        <a:rPr lang="en-US" sz="1800" b="0" i="0" u="none" strike="noStrike" dirty="0">
                          <a:solidFill>
                            <a:srgbClr val="000000"/>
                          </a:solidFill>
                          <a:latin typeface="Times New Roman" pitchFamily="18" charset="0"/>
                          <a:cs typeface="Times New Roman" pitchFamily="18" charset="0"/>
                        </a:rPr>
                        <a:t>Sofia </a:t>
                      </a:r>
                      <a:r>
                        <a:rPr lang="en-US" sz="1800" b="0" i="0" u="none" strike="noStrike" dirty="0" err="1">
                          <a:solidFill>
                            <a:srgbClr val="000000"/>
                          </a:solidFill>
                          <a:latin typeface="Times New Roman" pitchFamily="18" charset="0"/>
                          <a:cs typeface="Times New Roman" pitchFamily="18" charset="0"/>
                        </a:rPr>
                        <a:t>Yasmeen</a:t>
                      </a:r>
                      <a:endParaRPr lang="en-US" sz="18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1800" b="0" i="0" u="none" strike="noStrike" dirty="0">
                          <a:solidFill>
                            <a:srgbClr val="000000"/>
                          </a:solidFill>
                          <a:latin typeface="Times New Roman" pitchFamily="18" charset="0"/>
                          <a:cs typeface="Times New Roman" pitchFamily="18" charset="0"/>
                        </a:rPr>
                        <a:t>15000/-</a:t>
                      </a:r>
                    </a:p>
                  </a:txBody>
                  <a:tcPr marL="9525" marR="9525" marT="9525" marB="0" anchor="ctr"/>
                </a:tc>
                <a:extLst>
                  <a:ext uri="{0D108BD9-81ED-4DB2-BD59-A6C34878D82A}">
                    <a16:rowId xmlns:a16="http://schemas.microsoft.com/office/drawing/2014/main" val="10002"/>
                  </a:ext>
                </a:extLst>
              </a:tr>
              <a:tr h="335646">
                <a:tc>
                  <a:txBody>
                    <a:bodyPr/>
                    <a:lstStyle/>
                    <a:p>
                      <a:pPr algn="ctr"/>
                      <a:r>
                        <a:rPr lang="en-US" sz="1800" b="0" dirty="0">
                          <a:latin typeface="Times New Roman" pitchFamily="18" charset="0"/>
                          <a:cs typeface="Times New Roman" pitchFamily="18" charset="0"/>
                        </a:rPr>
                        <a:t>3.</a:t>
                      </a:r>
                    </a:p>
                  </a:txBody>
                  <a:tcPr anchor="ctr"/>
                </a:tc>
                <a:tc>
                  <a:txBody>
                    <a:bodyPr/>
                    <a:lstStyle/>
                    <a:p>
                      <a:pPr algn="ctr"/>
                      <a:r>
                        <a:rPr lang="en-US" sz="1800" b="0" dirty="0">
                          <a:latin typeface="Times New Roman" pitchFamily="18" charset="0"/>
                          <a:cs typeface="Times New Roman" pitchFamily="18" charset="0"/>
                        </a:rPr>
                        <a:t>Memorial Scholarship </a:t>
                      </a:r>
                    </a:p>
                  </a:txBody>
                  <a:tcPr anchor="ctr"/>
                </a:tc>
                <a:tc>
                  <a:txBody>
                    <a:bodyPr/>
                    <a:lstStyle/>
                    <a:p>
                      <a:pPr algn="ctr" fontAlgn="b"/>
                      <a:r>
                        <a:rPr lang="en-US" sz="1800" b="0" i="0" u="none" strike="noStrike" dirty="0" err="1">
                          <a:solidFill>
                            <a:srgbClr val="000000"/>
                          </a:solidFill>
                          <a:latin typeface="Times New Roman" pitchFamily="18" charset="0"/>
                          <a:cs typeface="Times New Roman" pitchFamily="18" charset="0"/>
                        </a:rPr>
                        <a:t>Madhuri</a:t>
                      </a:r>
                      <a:r>
                        <a:rPr lang="en-US" sz="1800" b="0" i="0" u="none" strike="noStrike" dirty="0">
                          <a:solidFill>
                            <a:srgbClr val="000000"/>
                          </a:solidFill>
                          <a:latin typeface="Times New Roman" pitchFamily="18" charset="0"/>
                          <a:cs typeface="Times New Roman" pitchFamily="18" charset="0"/>
                        </a:rPr>
                        <a:t> Prasad </a:t>
                      </a:r>
                    </a:p>
                  </a:txBody>
                  <a:tcPr marL="9525" marR="9525" marT="9525" marB="0" anchor="ctr"/>
                </a:tc>
                <a:tc>
                  <a:txBody>
                    <a:bodyPr/>
                    <a:lstStyle/>
                    <a:p>
                      <a:pPr algn="ctr" fontAlgn="b"/>
                      <a:r>
                        <a:rPr lang="en-US" sz="1800" b="0" i="0" u="none" strike="noStrike" dirty="0">
                          <a:solidFill>
                            <a:srgbClr val="000000"/>
                          </a:solidFill>
                          <a:latin typeface="Times New Roman" pitchFamily="18" charset="0"/>
                          <a:cs typeface="Times New Roman" pitchFamily="18" charset="0"/>
                        </a:rPr>
                        <a:t>Zoology </a:t>
                      </a:r>
                    </a:p>
                  </a:txBody>
                  <a:tcPr marL="9525" marR="9525" marT="9525" marB="0" anchor="ctr"/>
                </a:tc>
                <a:tc>
                  <a:txBody>
                    <a:bodyPr/>
                    <a:lstStyle/>
                    <a:p>
                      <a:pPr algn="ctr" fontAlgn="ctr"/>
                      <a:r>
                        <a:rPr lang="en-US" sz="1800" b="0" i="0" u="none" strike="noStrike" dirty="0" err="1">
                          <a:solidFill>
                            <a:srgbClr val="000000"/>
                          </a:solidFill>
                          <a:latin typeface="Times New Roman" pitchFamily="18" charset="0"/>
                          <a:cs typeface="Times New Roman" pitchFamily="18" charset="0"/>
                        </a:rPr>
                        <a:t>Kajal</a:t>
                      </a:r>
                      <a:r>
                        <a:rPr lang="en-US" sz="1800" b="0" i="0" u="none" strike="noStrike" dirty="0">
                          <a:solidFill>
                            <a:srgbClr val="000000"/>
                          </a:solidFill>
                          <a:latin typeface="Times New Roman" pitchFamily="18" charset="0"/>
                          <a:cs typeface="Times New Roman" pitchFamily="18" charset="0"/>
                        </a:rPr>
                        <a:t> </a:t>
                      </a:r>
                      <a:r>
                        <a:rPr lang="en-US" sz="1800" b="0" i="0" u="none" strike="noStrike" dirty="0" err="1">
                          <a:solidFill>
                            <a:srgbClr val="000000"/>
                          </a:solidFill>
                          <a:latin typeface="Times New Roman" pitchFamily="18" charset="0"/>
                          <a:cs typeface="Times New Roman" pitchFamily="18" charset="0"/>
                        </a:rPr>
                        <a:t>Kumari</a:t>
                      </a:r>
                      <a:r>
                        <a:rPr lang="en-US" sz="1800" b="0" i="0" u="none" strike="noStrike" dirty="0">
                          <a:solidFill>
                            <a:srgbClr val="000000"/>
                          </a:solidFill>
                          <a:latin typeface="Times New Roman" pitchFamily="18" charset="0"/>
                          <a:cs typeface="Times New Roman" pitchFamily="18" charset="0"/>
                        </a:rPr>
                        <a:t> </a:t>
                      </a:r>
                    </a:p>
                  </a:txBody>
                  <a:tcPr marL="9525" marR="9525" marT="9525" marB="0" anchor="ctr"/>
                </a:tc>
                <a:tc>
                  <a:txBody>
                    <a:bodyPr/>
                    <a:lstStyle/>
                    <a:p>
                      <a:pPr algn="ctr" fontAlgn="ctr"/>
                      <a:r>
                        <a:rPr lang="en-US" sz="1800" b="0" i="0" u="none" strike="noStrike" dirty="0">
                          <a:solidFill>
                            <a:srgbClr val="000000"/>
                          </a:solidFill>
                          <a:latin typeface="Times New Roman" pitchFamily="18" charset="0"/>
                          <a:cs typeface="Times New Roman" pitchFamily="18" charset="0"/>
                        </a:rPr>
                        <a:t>10,000/-</a:t>
                      </a:r>
                    </a:p>
                  </a:txBody>
                  <a:tcPr marL="9525" marR="9525" marT="9525" marB="0" anchor="ctr"/>
                </a:tc>
                <a:extLst>
                  <a:ext uri="{0D108BD9-81ED-4DB2-BD59-A6C34878D82A}">
                    <a16:rowId xmlns:a16="http://schemas.microsoft.com/office/drawing/2014/main" val="10003"/>
                  </a:ext>
                </a:extLst>
              </a:tr>
            </a:tbl>
          </a:graphicData>
        </a:graphic>
      </p:graphicFrame>
      <p:sp>
        <p:nvSpPr>
          <p:cNvPr id="9" name="Rounded Rectangle 8"/>
          <p:cNvSpPr/>
          <p:nvPr/>
        </p:nvSpPr>
        <p:spPr>
          <a:xfrm>
            <a:off x="3505200" y="457200"/>
            <a:ext cx="1905000" cy="4572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UG Course</a:t>
            </a:r>
          </a:p>
        </p:txBody>
      </p:sp>
      <p:sp>
        <p:nvSpPr>
          <p:cNvPr id="7" name="Rectangle 6"/>
          <p:cNvSpPr/>
          <p:nvPr/>
        </p:nvSpPr>
        <p:spPr>
          <a:xfrm>
            <a:off x="0" y="2743200"/>
            <a:ext cx="9144000" cy="461665"/>
          </a:xfrm>
          <a:prstGeom prst="rect">
            <a:avLst/>
          </a:prstGeom>
          <a:solidFill>
            <a:srgbClr val="92D050"/>
          </a:solidFill>
        </p:spPr>
        <p:txBody>
          <a:bodyPr wrap="square" lIns="91440" tIns="45720" rIns="91440" bIns="45720">
            <a:spAutoFit/>
          </a:bodyPr>
          <a:lstStyle/>
          <a:p>
            <a:pPr algn="ctr" fontAlgn="ctr"/>
            <a:r>
              <a:rPr lang="en-US" sz="2400" b="1" dirty="0">
                <a:solidFill>
                  <a:srgbClr val="000000"/>
                </a:solidFill>
                <a:latin typeface="Calibri"/>
              </a:rPr>
              <a:t>Merit Scholarship funded by Alumnae  2016 </a:t>
            </a:r>
          </a:p>
        </p:txBody>
      </p:sp>
      <p:graphicFrame>
        <p:nvGraphicFramePr>
          <p:cNvPr id="14" name="Table 13"/>
          <p:cNvGraphicFramePr>
            <a:graphicFrameLocks noGrp="1"/>
          </p:cNvGraphicFramePr>
          <p:nvPr/>
        </p:nvGraphicFramePr>
        <p:xfrm>
          <a:off x="228600" y="3200400"/>
          <a:ext cx="8686801" cy="1767840"/>
        </p:xfrm>
        <a:graphic>
          <a:graphicData uri="http://schemas.openxmlformats.org/drawingml/2006/table">
            <a:tbl>
              <a:tblPr firstRow="1" bandRow="1">
                <a:tableStyleId>{5C22544A-7EE6-4342-B048-85BDC9FD1C3A}</a:tableStyleId>
              </a:tblPr>
              <a:tblGrid>
                <a:gridCol w="602952">
                  <a:extLst>
                    <a:ext uri="{9D8B030D-6E8A-4147-A177-3AD203B41FA5}">
                      <a16:colId xmlns:a16="http://schemas.microsoft.com/office/drawing/2014/main" val="20000"/>
                    </a:ext>
                  </a:extLst>
                </a:gridCol>
                <a:gridCol w="2292648">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295401">
                  <a:extLst>
                    <a:ext uri="{9D8B030D-6E8A-4147-A177-3AD203B41FA5}">
                      <a16:colId xmlns:a16="http://schemas.microsoft.com/office/drawing/2014/main" val="20003"/>
                    </a:ext>
                  </a:extLst>
                </a:gridCol>
                <a:gridCol w="1846188">
                  <a:extLst>
                    <a:ext uri="{9D8B030D-6E8A-4147-A177-3AD203B41FA5}">
                      <a16:colId xmlns:a16="http://schemas.microsoft.com/office/drawing/2014/main" val="20004"/>
                    </a:ext>
                  </a:extLst>
                </a:gridCol>
                <a:gridCol w="1049412">
                  <a:extLst>
                    <a:ext uri="{9D8B030D-6E8A-4147-A177-3AD203B41FA5}">
                      <a16:colId xmlns:a16="http://schemas.microsoft.com/office/drawing/2014/main" val="20005"/>
                    </a:ext>
                  </a:extLst>
                </a:gridCol>
              </a:tblGrid>
              <a:tr h="517062">
                <a:tc>
                  <a:txBody>
                    <a:bodyPr/>
                    <a:lstStyle/>
                    <a:p>
                      <a:pPr algn="ctr"/>
                      <a:r>
                        <a:rPr lang="en-US" sz="1800" b="1" dirty="0">
                          <a:solidFill>
                            <a:schemeClr val="bg1"/>
                          </a:solidFill>
                          <a:latin typeface="Times New Roman" pitchFamily="18" charset="0"/>
                          <a:cs typeface="Times New Roman" pitchFamily="18" charset="0"/>
                        </a:rPr>
                        <a:t>Sl. NO. </a:t>
                      </a:r>
                    </a:p>
                  </a:txBody>
                  <a:tcPr anchor="ctr"/>
                </a:tc>
                <a:tc>
                  <a:txBody>
                    <a:bodyPr/>
                    <a:lstStyle/>
                    <a:p>
                      <a:pPr algn="ctr"/>
                      <a:r>
                        <a:rPr lang="en-US" sz="1800" b="1" i="0" u="none" strike="noStrike" dirty="0">
                          <a:solidFill>
                            <a:schemeClr val="bg1"/>
                          </a:solidFill>
                          <a:latin typeface="Times New Roman" pitchFamily="18" charset="0"/>
                          <a:cs typeface="Times New Roman" pitchFamily="18" charset="0"/>
                        </a:rPr>
                        <a:t>Name of the Scholarship </a:t>
                      </a:r>
                      <a:endParaRPr lang="en-US" sz="1800" b="1" dirty="0">
                        <a:solidFill>
                          <a:schemeClr val="bg1"/>
                        </a:solidFill>
                        <a:latin typeface="Times New Roman" pitchFamily="18" charset="0"/>
                        <a:cs typeface="Times New Roman" pitchFamily="18" charset="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dirty="0">
                          <a:solidFill>
                            <a:schemeClr val="bg1"/>
                          </a:solidFill>
                          <a:latin typeface="Times New Roman" pitchFamily="18" charset="0"/>
                          <a:cs typeface="Times New Roman" pitchFamily="18" charset="0"/>
                        </a:rPr>
                        <a:t>Funded by </a:t>
                      </a:r>
                    </a:p>
                  </a:txBody>
                  <a:tcPr marL="9525" marR="9525" marT="9525" marB="0" anchor="ctr"/>
                </a:tc>
                <a:tc>
                  <a:txBody>
                    <a:bodyPr/>
                    <a:lstStyle/>
                    <a:p>
                      <a:pPr algn="ctr" fontAlgn="ctr"/>
                      <a:r>
                        <a:rPr lang="en-US" sz="1800" b="1" i="0" u="none" strike="noStrike" dirty="0">
                          <a:solidFill>
                            <a:schemeClr val="bg1"/>
                          </a:solidFill>
                          <a:latin typeface="Times New Roman" pitchFamily="18" charset="0"/>
                          <a:cs typeface="Times New Roman" pitchFamily="18" charset="0"/>
                        </a:rPr>
                        <a:t>Department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a:solidFill>
                            <a:schemeClr val="bg1"/>
                          </a:solidFill>
                          <a:latin typeface="Times New Roman" pitchFamily="18" charset="0"/>
                          <a:cs typeface="Times New Roman" pitchFamily="18" charset="0"/>
                        </a:rPr>
                        <a:t>Name of </a:t>
                      </a:r>
                      <a:r>
                        <a:rPr lang="en-US" sz="1800" b="1" i="0" u="none" strike="noStrike" dirty="0" err="1">
                          <a:solidFill>
                            <a:schemeClr val="bg1"/>
                          </a:solidFill>
                          <a:latin typeface="Times New Roman" pitchFamily="18" charset="0"/>
                          <a:cs typeface="Times New Roman" pitchFamily="18" charset="0"/>
                        </a:rPr>
                        <a:t>Awardee</a:t>
                      </a:r>
                      <a:endParaRPr lang="en-US" sz="1800" b="1" i="0" u="none" strike="noStrike" dirty="0">
                        <a:solidFill>
                          <a:schemeClr val="bg1"/>
                        </a:solidFill>
                        <a:latin typeface="Times New Roman" pitchFamily="18" charset="0"/>
                        <a:cs typeface="Times New Roman" pitchFamily="18" charset="0"/>
                      </a:endParaRPr>
                    </a:p>
                  </a:txBody>
                  <a:tcPr marL="9525" marR="9525" marT="9525" marB="0" anchor="ctr"/>
                </a:tc>
                <a:tc>
                  <a:txBody>
                    <a:bodyPr/>
                    <a:lstStyle/>
                    <a:p>
                      <a:pPr algn="ctr" fontAlgn="ctr"/>
                      <a:r>
                        <a:rPr lang="en-US" sz="1800" b="1" i="0" u="none" strike="noStrike" dirty="0">
                          <a:solidFill>
                            <a:schemeClr val="bg1"/>
                          </a:solidFill>
                          <a:latin typeface="Times New Roman" pitchFamily="18" charset="0"/>
                          <a:cs typeface="Times New Roman" pitchFamily="18" charset="0"/>
                        </a:rPr>
                        <a:t>Amount </a:t>
                      </a:r>
                    </a:p>
                  </a:txBody>
                  <a:tcPr marL="9525" marR="9525" marT="9525" marB="0" anchor="ctr"/>
                </a:tc>
                <a:extLst>
                  <a:ext uri="{0D108BD9-81ED-4DB2-BD59-A6C34878D82A}">
                    <a16:rowId xmlns:a16="http://schemas.microsoft.com/office/drawing/2014/main" val="10000"/>
                  </a:ext>
                </a:extLst>
              </a:tr>
              <a:tr h="335646">
                <a:tc>
                  <a:txBody>
                    <a:bodyPr/>
                    <a:lstStyle/>
                    <a:p>
                      <a:pPr algn="ctr"/>
                      <a:r>
                        <a:rPr lang="en-US" sz="2000" b="0" dirty="0">
                          <a:latin typeface="Times New Roman" pitchFamily="18" charset="0"/>
                          <a:cs typeface="Times New Roman" pitchFamily="18" charset="0"/>
                        </a:rPr>
                        <a:t>1.</a:t>
                      </a:r>
                    </a:p>
                  </a:txBody>
                  <a:tcPr anchor="ctr"/>
                </a:tc>
                <a:tc>
                  <a:txBody>
                    <a:bodyPr/>
                    <a:lstStyle/>
                    <a:p>
                      <a:pPr algn="ctr"/>
                      <a:r>
                        <a:rPr lang="en-US" sz="2000" b="0" dirty="0">
                          <a:latin typeface="Times New Roman" pitchFamily="18" charset="0"/>
                          <a:cs typeface="Times New Roman" pitchFamily="18" charset="0"/>
                        </a:rPr>
                        <a:t>Merit Scholarship </a:t>
                      </a:r>
                    </a:p>
                  </a:txBody>
                  <a:tcPr anchor="ctr"/>
                </a:tc>
                <a:tc>
                  <a:txBody>
                    <a:bodyPr/>
                    <a:lstStyle/>
                    <a:p>
                      <a:pPr algn="ctr" fontAlgn="b"/>
                      <a:r>
                        <a:rPr lang="en-US" sz="2000" b="0" i="0" u="none" strike="noStrike" dirty="0">
                          <a:solidFill>
                            <a:srgbClr val="000000"/>
                          </a:solidFill>
                          <a:latin typeface="Times New Roman" pitchFamily="18" charset="0"/>
                          <a:cs typeface="Times New Roman" pitchFamily="18" charset="0"/>
                        </a:rPr>
                        <a:t>Ms. </a:t>
                      </a:r>
                      <a:r>
                        <a:rPr lang="en-US" sz="2000" b="0" i="0" u="none" strike="noStrike" dirty="0" err="1">
                          <a:solidFill>
                            <a:srgbClr val="000000"/>
                          </a:solidFill>
                          <a:latin typeface="Times New Roman" pitchFamily="18" charset="0"/>
                          <a:cs typeface="Times New Roman" pitchFamily="18" charset="0"/>
                        </a:rPr>
                        <a:t>Sangita</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b"/>
                      <a:r>
                        <a:rPr lang="en-US" sz="2000" b="0" i="0" u="none" strike="noStrike" dirty="0">
                          <a:solidFill>
                            <a:srgbClr val="000000"/>
                          </a:solidFill>
                          <a:latin typeface="Times New Roman" pitchFamily="18" charset="0"/>
                          <a:cs typeface="Times New Roman" pitchFamily="18" charset="0"/>
                        </a:rPr>
                        <a:t>Economics</a:t>
                      </a:r>
                      <a:r>
                        <a:rPr lang="en-US" sz="2000" b="0" i="0" u="none" strike="noStrike" baseline="0" dirty="0">
                          <a:solidFill>
                            <a:srgbClr val="000000"/>
                          </a:solidFill>
                          <a:latin typeface="Times New Roman" pitchFamily="18" charset="0"/>
                          <a:cs typeface="Times New Roman" pitchFamily="18" charset="0"/>
                        </a:rPr>
                        <a:t> </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2000" b="0" i="0" u="none" strike="noStrike" dirty="0" err="1">
                          <a:solidFill>
                            <a:srgbClr val="000000"/>
                          </a:solidFill>
                          <a:latin typeface="Times New Roman" pitchFamily="18" charset="0"/>
                          <a:cs typeface="Times New Roman" pitchFamily="18" charset="0"/>
                        </a:rPr>
                        <a:t>Priya</a:t>
                      </a:r>
                      <a:r>
                        <a:rPr lang="en-US" sz="2000" b="0" i="0" u="none" strike="noStrike" dirty="0">
                          <a:solidFill>
                            <a:srgbClr val="000000"/>
                          </a:solidFill>
                          <a:latin typeface="Times New Roman" pitchFamily="18" charset="0"/>
                          <a:cs typeface="Times New Roman" pitchFamily="18" charset="0"/>
                        </a:rPr>
                        <a:t> </a:t>
                      </a:r>
                      <a:r>
                        <a:rPr lang="en-US" sz="2000" b="0" i="0" u="none" strike="noStrike" dirty="0" err="1">
                          <a:solidFill>
                            <a:srgbClr val="000000"/>
                          </a:solidFill>
                          <a:latin typeface="Times New Roman" pitchFamily="18" charset="0"/>
                          <a:cs typeface="Times New Roman" pitchFamily="18" charset="0"/>
                        </a:rPr>
                        <a:t>Anand</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2000" b="0" i="0" u="none" strike="noStrike" dirty="0">
                          <a:solidFill>
                            <a:srgbClr val="000000"/>
                          </a:solidFill>
                          <a:latin typeface="Times New Roman" pitchFamily="18" charset="0"/>
                          <a:cs typeface="Times New Roman" pitchFamily="18" charset="0"/>
                        </a:rPr>
                        <a:t>11,000/-</a:t>
                      </a:r>
                    </a:p>
                  </a:txBody>
                  <a:tcPr marL="9525" marR="9525" marT="9525" marB="0" anchor="ctr"/>
                </a:tc>
                <a:extLst>
                  <a:ext uri="{0D108BD9-81ED-4DB2-BD59-A6C34878D82A}">
                    <a16:rowId xmlns:a16="http://schemas.microsoft.com/office/drawing/2014/main" val="10001"/>
                  </a:ext>
                </a:extLst>
              </a:tr>
              <a:tr h="335646">
                <a:tc>
                  <a:txBody>
                    <a:bodyPr/>
                    <a:lstStyle/>
                    <a:p>
                      <a:pPr algn="ctr"/>
                      <a:r>
                        <a:rPr lang="en-US" sz="1800" b="0" dirty="0">
                          <a:latin typeface="Times New Roman" pitchFamily="18" charset="0"/>
                          <a:cs typeface="Times New Roman" pitchFamily="18" charset="0"/>
                        </a:rPr>
                        <a:t>2.</a:t>
                      </a:r>
                    </a:p>
                  </a:txBody>
                  <a:tcPr anchor="ctr"/>
                </a:tc>
                <a:tc>
                  <a:txBody>
                    <a:bodyPr/>
                    <a:lstStyle/>
                    <a:p>
                      <a:pPr algn="ctr"/>
                      <a:r>
                        <a:rPr lang="en-US" sz="1800" b="0" dirty="0">
                          <a:latin typeface="Times New Roman" pitchFamily="18" charset="0"/>
                          <a:cs typeface="Times New Roman" pitchFamily="18" charset="0"/>
                        </a:rPr>
                        <a:t>Memorial Scholarship </a:t>
                      </a:r>
                    </a:p>
                  </a:txBody>
                  <a:tcPr anchor="ctr"/>
                </a:tc>
                <a:tc>
                  <a:txBody>
                    <a:bodyPr/>
                    <a:lstStyle/>
                    <a:p>
                      <a:pPr algn="ctr" fontAlgn="b"/>
                      <a:r>
                        <a:rPr lang="en-US" sz="1800" b="0" i="0" u="none" strike="noStrike" dirty="0" err="1">
                          <a:solidFill>
                            <a:srgbClr val="000000"/>
                          </a:solidFill>
                          <a:latin typeface="Times New Roman" pitchFamily="18" charset="0"/>
                          <a:cs typeface="Times New Roman" pitchFamily="18" charset="0"/>
                        </a:rPr>
                        <a:t>Madhuri</a:t>
                      </a:r>
                      <a:r>
                        <a:rPr lang="en-US" sz="1800" b="0" i="0" u="none" strike="noStrike" dirty="0">
                          <a:solidFill>
                            <a:srgbClr val="000000"/>
                          </a:solidFill>
                          <a:latin typeface="Times New Roman" pitchFamily="18" charset="0"/>
                          <a:cs typeface="Times New Roman" pitchFamily="18" charset="0"/>
                        </a:rPr>
                        <a:t> Prasad </a:t>
                      </a:r>
                    </a:p>
                  </a:txBody>
                  <a:tcPr marL="9525" marR="9525" marT="9525" marB="0" anchor="ctr"/>
                </a:tc>
                <a:tc>
                  <a:txBody>
                    <a:bodyPr/>
                    <a:lstStyle/>
                    <a:p>
                      <a:pPr algn="ctr" fontAlgn="b"/>
                      <a:r>
                        <a:rPr lang="en-US" sz="1800" b="0" i="0" u="none" strike="noStrike" dirty="0">
                          <a:solidFill>
                            <a:srgbClr val="000000"/>
                          </a:solidFill>
                          <a:latin typeface="Times New Roman" pitchFamily="18" charset="0"/>
                          <a:cs typeface="Times New Roman" pitchFamily="18" charset="0"/>
                        </a:rPr>
                        <a:t>Zoology </a:t>
                      </a:r>
                    </a:p>
                  </a:txBody>
                  <a:tcPr marL="9525" marR="9525" marT="9525" marB="0" anchor="ctr"/>
                </a:tc>
                <a:tc>
                  <a:txBody>
                    <a:bodyPr/>
                    <a:lstStyle/>
                    <a:p>
                      <a:pPr algn="ctr" fontAlgn="ctr"/>
                      <a:r>
                        <a:rPr lang="en-US" sz="1800" b="0" i="0" u="none" strike="noStrike" dirty="0" err="1">
                          <a:solidFill>
                            <a:srgbClr val="000000"/>
                          </a:solidFill>
                          <a:latin typeface="Times New Roman" pitchFamily="18" charset="0"/>
                          <a:cs typeface="Times New Roman" pitchFamily="18" charset="0"/>
                        </a:rPr>
                        <a:t>Divya</a:t>
                      </a:r>
                      <a:r>
                        <a:rPr lang="en-US" sz="1800" b="0" i="0" u="none" strike="noStrike" dirty="0">
                          <a:solidFill>
                            <a:srgbClr val="000000"/>
                          </a:solidFill>
                          <a:latin typeface="Times New Roman" pitchFamily="18" charset="0"/>
                          <a:cs typeface="Times New Roman" pitchFamily="18" charset="0"/>
                        </a:rPr>
                        <a:t> Prasad</a:t>
                      </a:r>
                    </a:p>
                  </a:txBody>
                  <a:tcPr marL="9525" marR="9525" marT="9525" marB="0" anchor="ctr"/>
                </a:tc>
                <a:tc>
                  <a:txBody>
                    <a:bodyPr/>
                    <a:lstStyle/>
                    <a:p>
                      <a:pPr algn="ctr" fontAlgn="ctr"/>
                      <a:r>
                        <a:rPr lang="en-US" sz="1800" b="0" i="0" u="none" strike="noStrike" dirty="0">
                          <a:solidFill>
                            <a:srgbClr val="000000"/>
                          </a:solidFill>
                          <a:latin typeface="Times New Roman" pitchFamily="18" charset="0"/>
                          <a:cs typeface="Times New Roman" pitchFamily="18" charset="0"/>
                        </a:rPr>
                        <a:t>15000/-</a:t>
                      </a:r>
                    </a:p>
                  </a:txBody>
                  <a:tcPr marL="9525" marR="9525" marT="9525" marB="0" anchor="ctr"/>
                </a:tc>
                <a:extLst>
                  <a:ext uri="{0D108BD9-81ED-4DB2-BD59-A6C34878D82A}">
                    <a16:rowId xmlns:a16="http://schemas.microsoft.com/office/drawing/2014/main" val="10002"/>
                  </a:ext>
                </a:extLst>
              </a:tr>
              <a:tr h="335646">
                <a:tc>
                  <a:txBody>
                    <a:bodyPr/>
                    <a:lstStyle/>
                    <a:p>
                      <a:pPr algn="ctr"/>
                      <a:r>
                        <a:rPr lang="en-US" sz="1800" b="0" dirty="0">
                          <a:latin typeface="Times New Roman" pitchFamily="18" charset="0"/>
                          <a:cs typeface="Times New Roman" pitchFamily="18" charset="0"/>
                        </a:rPr>
                        <a:t>3.</a:t>
                      </a:r>
                    </a:p>
                  </a:txBody>
                  <a:tcPr anchor="ctr"/>
                </a:tc>
                <a:tc>
                  <a:txBody>
                    <a:bodyPr/>
                    <a:lstStyle/>
                    <a:p>
                      <a:pPr algn="ctr"/>
                      <a:r>
                        <a:rPr lang="en-US" sz="1800" b="0" dirty="0">
                          <a:latin typeface="Times New Roman" pitchFamily="18" charset="0"/>
                          <a:cs typeface="Times New Roman" pitchFamily="18" charset="0"/>
                        </a:rPr>
                        <a:t>Memorial Scholarship </a:t>
                      </a:r>
                    </a:p>
                  </a:txBody>
                  <a:tcPr anchor="ctr"/>
                </a:tc>
                <a:tc>
                  <a:txBody>
                    <a:bodyPr/>
                    <a:lstStyle/>
                    <a:p>
                      <a:pPr algn="ctr" fontAlgn="b"/>
                      <a:r>
                        <a:rPr lang="en-US" sz="1800" b="0" i="0" u="none" strike="noStrike" dirty="0" err="1">
                          <a:solidFill>
                            <a:srgbClr val="000000"/>
                          </a:solidFill>
                          <a:latin typeface="Times New Roman" pitchFamily="18" charset="0"/>
                          <a:cs typeface="Times New Roman" pitchFamily="18" charset="0"/>
                        </a:rPr>
                        <a:t>Madhuri</a:t>
                      </a:r>
                      <a:r>
                        <a:rPr lang="en-US" sz="1800" b="0" i="0" u="none" strike="noStrike" dirty="0">
                          <a:solidFill>
                            <a:srgbClr val="000000"/>
                          </a:solidFill>
                          <a:latin typeface="Times New Roman" pitchFamily="18" charset="0"/>
                          <a:cs typeface="Times New Roman" pitchFamily="18" charset="0"/>
                        </a:rPr>
                        <a:t> Prasad </a:t>
                      </a:r>
                    </a:p>
                  </a:txBody>
                  <a:tcPr marL="9525" marR="9525" marT="9525" marB="0" anchor="ctr"/>
                </a:tc>
                <a:tc>
                  <a:txBody>
                    <a:bodyPr/>
                    <a:lstStyle/>
                    <a:p>
                      <a:pPr algn="ctr" fontAlgn="b"/>
                      <a:r>
                        <a:rPr lang="en-US" sz="1800" b="0" i="0" u="none" strike="noStrike" dirty="0">
                          <a:solidFill>
                            <a:srgbClr val="000000"/>
                          </a:solidFill>
                          <a:latin typeface="Times New Roman" pitchFamily="18" charset="0"/>
                          <a:cs typeface="Times New Roman" pitchFamily="18" charset="0"/>
                        </a:rPr>
                        <a:t>Zoology </a:t>
                      </a:r>
                    </a:p>
                  </a:txBody>
                  <a:tcPr marL="9525" marR="9525" marT="9525" marB="0" anchor="ctr"/>
                </a:tc>
                <a:tc>
                  <a:txBody>
                    <a:bodyPr/>
                    <a:lstStyle/>
                    <a:p>
                      <a:pPr algn="ctr" fontAlgn="ctr"/>
                      <a:r>
                        <a:rPr lang="en-US" sz="1800" b="0" i="0" u="none" strike="noStrike" dirty="0">
                          <a:solidFill>
                            <a:srgbClr val="000000"/>
                          </a:solidFill>
                          <a:latin typeface="Times New Roman" pitchFamily="18" charset="0"/>
                          <a:cs typeface="Times New Roman" pitchFamily="18" charset="0"/>
                        </a:rPr>
                        <a:t>Sofia </a:t>
                      </a:r>
                      <a:r>
                        <a:rPr lang="en-US" sz="1800" b="0" i="0" u="none" strike="noStrike" dirty="0" err="1">
                          <a:solidFill>
                            <a:srgbClr val="000000"/>
                          </a:solidFill>
                          <a:latin typeface="Times New Roman" pitchFamily="18" charset="0"/>
                          <a:cs typeface="Times New Roman" pitchFamily="18" charset="0"/>
                        </a:rPr>
                        <a:t>Yasmeen</a:t>
                      </a:r>
                      <a:r>
                        <a:rPr lang="en-US" sz="1800" b="0" i="0" u="none" strike="noStrike" dirty="0">
                          <a:solidFill>
                            <a:srgbClr val="000000"/>
                          </a:solidFill>
                          <a:latin typeface="Times New Roman" pitchFamily="18" charset="0"/>
                          <a:cs typeface="Times New Roman" pitchFamily="18" charset="0"/>
                        </a:rPr>
                        <a:t> </a:t>
                      </a:r>
                    </a:p>
                  </a:txBody>
                  <a:tcPr marL="9525" marR="9525" marT="9525" marB="0" anchor="ctr"/>
                </a:tc>
                <a:tc>
                  <a:txBody>
                    <a:bodyPr/>
                    <a:lstStyle/>
                    <a:p>
                      <a:pPr algn="ctr" fontAlgn="ctr"/>
                      <a:r>
                        <a:rPr lang="en-US" sz="1800" b="0" i="0" u="none" strike="noStrike" dirty="0">
                          <a:solidFill>
                            <a:srgbClr val="000000"/>
                          </a:solidFill>
                          <a:latin typeface="Times New Roman" pitchFamily="18" charset="0"/>
                          <a:cs typeface="Times New Roman" pitchFamily="18" charset="0"/>
                        </a:rPr>
                        <a:t>10,000/-</a:t>
                      </a:r>
                    </a:p>
                  </a:txBody>
                  <a:tcPr marL="9525" marR="9525" marT="9525" marB="0" anchor="ctr"/>
                </a:tc>
                <a:extLst>
                  <a:ext uri="{0D108BD9-81ED-4DB2-BD59-A6C34878D82A}">
                    <a16:rowId xmlns:a16="http://schemas.microsoft.com/office/drawing/2014/main" val="10003"/>
                  </a:ext>
                </a:extLst>
              </a:tr>
            </a:tbl>
          </a:graphicData>
        </a:graphic>
      </p:graphicFrame>
      <p:sp>
        <p:nvSpPr>
          <p:cNvPr id="11" name="Rectangle 10"/>
          <p:cNvSpPr/>
          <p:nvPr/>
        </p:nvSpPr>
        <p:spPr>
          <a:xfrm>
            <a:off x="0" y="5029200"/>
            <a:ext cx="9144000" cy="461665"/>
          </a:xfrm>
          <a:prstGeom prst="rect">
            <a:avLst/>
          </a:prstGeom>
          <a:solidFill>
            <a:srgbClr val="92D050"/>
          </a:solidFill>
        </p:spPr>
        <p:txBody>
          <a:bodyPr wrap="square" lIns="91440" tIns="45720" rIns="91440" bIns="45720">
            <a:spAutoFit/>
          </a:bodyPr>
          <a:lstStyle/>
          <a:p>
            <a:pPr algn="ctr" fontAlgn="ctr"/>
            <a:r>
              <a:rPr lang="en-US" sz="2400" b="1" dirty="0">
                <a:solidFill>
                  <a:srgbClr val="000000"/>
                </a:solidFill>
                <a:latin typeface="Calibri"/>
              </a:rPr>
              <a:t>Merit Scholarship funded by Alumnae  2015 </a:t>
            </a:r>
          </a:p>
        </p:txBody>
      </p:sp>
      <p:graphicFrame>
        <p:nvGraphicFramePr>
          <p:cNvPr id="13" name="Table 12"/>
          <p:cNvGraphicFramePr>
            <a:graphicFrameLocks noGrp="1"/>
          </p:cNvGraphicFramePr>
          <p:nvPr/>
        </p:nvGraphicFramePr>
        <p:xfrm>
          <a:off x="228599" y="5638800"/>
          <a:ext cx="8686801" cy="1055582"/>
        </p:xfrm>
        <a:graphic>
          <a:graphicData uri="http://schemas.openxmlformats.org/drawingml/2006/table">
            <a:tbl>
              <a:tblPr firstRow="1" bandRow="1">
                <a:tableStyleId>{5C22544A-7EE6-4342-B048-85BDC9FD1C3A}</a:tableStyleId>
              </a:tblPr>
              <a:tblGrid>
                <a:gridCol w="602952">
                  <a:extLst>
                    <a:ext uri="{9D8B030D-6E8A-4147-A177-3AD203B41FA5}">
                      <a16:colId xmlns:a16="http://schemas.microsoft.com/office/drawing/2014/main" val="20000"/>
                    </a:ext>
                  </a:extLst>
                </a:gridCol>
                <a:gridCol w="2292648">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295401">
                  <a:extLst>
                    <a:ext uri="{9D8B030D-6E8A-4147-A177-3AD203B41FA5}">
                      <a16:colId xmlns:a16="http://schemas.microsoft.com/office/drawing/2014/main" val="20003"/>
                    </a:ext>
                  </a:extLst>
                </a:gridCol>
                <a:gridCol w="1846188">
                  <a:extLst>
                    <a:ext uri="{9D8B030D-6E8A-4147-A177-3AD203B41FA5}">
                      <a16:colId xmlns:a16="http://schemas.microsoft.com/office/drawing/2014/main" val="20004"/>
                    </a:ext>
                  </a:extLst>
                </a:gridCol>
                <a:gridCol w="1049412">
                  <a:extLst>
                    <a:ext uri="{9D8B030D-6E8A-4147-A177-3AD203B41FA5}">
                      <a16:colId xmlns:a16="http://schemas.microsoft.com/office/drawing/2014/main" val="20005"/>
                    </a:ext>
                  </a:extLst>
                </a:gridCol>
              </a:tblGrid>
              <a:tr h="582295">
                <a:tc>
                  <a:txBody>
                    <a:bodyPr/>
                    <a:lstStyle/>
                    <a:p>
                      <a:pPr algn="ctr"/>
                      <a:r>
                        <a:rPr lang="en-US" sz="1800" b="1" dirty="0">
                          <a:solidFill>
                            <a:schemeClr val="bg1"/>
                          </a:solidFill>
                          <a:latin typeface="Times New Roman" pitchFamily="18" charset="0"/>
                          <a:cs typeface="Times New Roman" pitchFamily="18" charset="0"/>
                        </a:rPr>
                        <a:t>Sl. NO. </a:t>
                      </a:r>
                    </a:p>
                  </a:txBody>
                  <a:tcPr anchor="ctr"/>
                </a:tc>
                <a:tc>
                  <a:txBody>
                    <a:bodyPr/>
                    <a:lstStyle/>
                    <a:p>
                      <a:pPr algn="ctr"/>
                      <a:r>
                        <a:rPr lang="en-US" sz="1800" b="1" i="0" u="none" strike="noStrike" dirty="0">
                          <a:solidFill>
                            <a:schemeClr val="bg1"/>
                          </a:solidFill>
                          <a:latin typeface="Times New Roman" pitchFamily="18" charset="0"/>
                          <a:cs typeface="Times New Roman" pitchFamily="18" charset="0"/>
                        </a:rPr>
                        <a:t>Name of the Scholarship </a:t>
                      </a:r>
                      <a:endParaRPr lang="en-US" sz="1800" b="1" dirty="0">
                        <a:solidFill>
                          <a:schemeClr val="bg1"/>
                        </a:solidFill>
                        <a:latin typeface="Times New Roman" pitchFamily="18" charset="0"/>
                        <a:cs typeface="Times New Roman" pitchFamily="18" charset="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dirty="0">
                          <a:solidFill>
                            <a:schemeClr val="bg1"/>
                          </a:solidFill>
                          <a:latin typeface="Times New Roman" pitchFamily="18" charset="0"/>
                          <a:cs typeface="Times New Roman" pitchFamily="18" charset="0"/>
                        </a:rPr>
                        <a:t>Funded by </a:t>
                      </a:r>
                    </a:p>
                  </a:txBody>
                  <a:tcPr marL="9525" marR="9525" marT="9525" marB="0" anchor="ctr"/>
                </a:tc>
                <a:tc>
                  <a:txBody>
                    <a:bodyPr/>
                    <a:lstStyle/>
                    <a:p>
                      <a:pPr algn="ctr" fontAlgn="ctr"/>
                      <a:r>
                        <a:rPr lang="en-US" sz="1800" b="1" i="0" u="none" strike="noStrike" dirty="0">
                          <a:solidFill>
                            <a:schemeClr val="bg1"/>
                          </a:solidFill>
                          <a:latin typeface="Times New Roman" pitchFamily="18" charset="0"/>
                          <a:cs typeface="Times New Roman" pitchFamily="18" charset="0"/>
                        </a:rPr>
                        <a:t>Department </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a:solidFill>
                            <a:schemeClr val="bg1"/>
                          </a:solidFill>
                          <a:latin typeface="Times New Roman" pitchFamily="18" charset="0"/>
                          <a:cs typeface="Times New Roman" pitchFamily="18" charset="0"/>
                        </a:rPr>
                        <a:t>Name of </a:t>
                      </a:r>
                      <a:r>
                        <a:rPr lang="en-US" sz="1800" b="1" i="0" u="none" strike="noStrike" dirty="0" err="1">
                          <a:solidFill>
                            <a:schemeClr val="bg1"/>
                          </a:solidFill>
                          <a:latin typeface="Times New Roman" pitchFamily="18" charset="0"/>
                          <a:cs typeface="Times New Roman" pitchFamily="18" charset="0"/>
                        </a:rPr>
                        <a:t>Awardee</a:t>
                      </a:r>
                      <a:endParaRPr lang="en-US" sz="1800" b="1" i="0" u="none" strike="noStrike" dirty="0">
                        <a:solidFill>
                          <a:schemeClr val="bg1"/>
                        </a:solidFill>
                        <a:latin typeface="Times New Roman" pitchFamily="18" charset="0"/>
                        <a:cs typeface="Times New Roman" pitchFamily="18" charset="0"/>
                      </a:endParaRPr>
                    </a:p>
                  </a:txBody>
                  <a:tcPr marL="9525" marR="9525" marT="9525" marB="0" anchor="ctr"/>
                </a:tc>
                <a:tc>
                  <a:txBody>
                    <a:bodyPr/>
                    <a:lstStyle/>
                    <a:p>
                      <a:pPr algn="ctr" fontAlgn="ctr"/>
                      <a:r>
                        <a:rPr lang="en-US" sz="1800" b="1" i="0" u="none" strike="noStrike" dirty="0">
                          <a:solidFill>
                            <a:schemeClr val="bg1"/>
                          </a:solidFill>
                          <a:latin typeface="Times New Roman" pitchFamily="18" charset="0"/>
                          <a:cs typeface="Times New Roman" pitchFamily="18" charset="0"/>
                        </a:rPr>
                        <a:t>Amount </a:t>
                      </a:r>
                    </a:p>
                  </a:txBody>
                  <a:tcPr marL="9525" marR="9525" marT="9525" marB="0" anchor="ctr"/>
                </a:tc>
                <a:extLst>
                  <a:ext uri="{0D108BD9-81ED-4DB2-BD59-A6C34878D82A}">
                    <a16:rowId xmlns:a16="http://schemas.microsoft.com/office/drawing/2014/main" val="10000"/>
                  </a:ext>
                </a:extLst>
              </a:tr>
              <a:tr h="415502">
                <a:tc>
                  <a:txBody>
                    <a:bodyPr/>
                    <a:lstStyle/>
                    <a:p>
                      <a:pPr algn="ctr"/>
                      <a:r>
                        <a:rPr lang="en-US" sz="2000" b="0" dirty="0">
                          <a:latin typeface="Times New Roman" pitchFamily="18" charset="0"/>
                          <a:cs typeface="Times New Roman" pitchFamily="18" charset="0"/>
                        </a:rPr>
                        <a:t>1.</a:t>
                      </a:r>
                    </a:p>
                  </a:txBody>
                  <a:tcPr anchor="ctr"/>
                </a:tc>
                <a:tc>
                  <a:txBody>
                    <a:bodyPr/>
                    <a:lstStyle/>
                    <a:p>
                      <a:pPr algn="ctr"/>
                      <a:r>
                        <a:rPr lang="en-US" sz="2000" b="0" dirty="0">
                          <a:latin typeface="Times New Roman" pitchFamily="18" charset="0"/>
                          <a:cs typeface="Times New Roman" pitchFamily="18" charset="0"/>
                        </a:rPr>
                        <a:t>Merit Scholarship </a:t>
                      </a:r>
                    </a:p>
                  </a:txBody>
                  <a:tcPr anchor="ctr"/>
                </a:tc>
                <a:tc>
                  <a:txBody>
                    <a:bodyPr/>
                    <a:lstStyle/>
                    <a:p>
                      <a:pPr algn="ctr" fontAlgn="b"/>
                      <a:r>
                        <a:rPr lang="en-US" sz="2000" b="0" i="0" u="none" strike="noStrike" dirty="0">
                          <a:solidFill>
                            <a:srgbClr val="000000"/>
                          </a:solidFill>
                          <a:latin typeface="Times New Roman" pitchFamily="18" charset="0"/>
                          <a:cs typeface="Times New Roman" pitchFamily="18" charset="0"/>
                        </a:rPr>
                        <a:t>Ms. </a:t>
                      </a:r>
                      <a:r>
                        <a:rPr lang="en-US" sz="2000" b="0" i="0" u="none" strike="noStrike" dirty="0" err="1">
                          <a:solidFill>
                            <a:srgbClr val="000000"/>
                          </a:solidFill>
                          <a:latin typeface="Times New Roman" pitchFamily="18" charset="0"/>
                          <a:cs typeface="Times New Roman" pitchFamily="18" charset="0"/>
                        </a:rPr>
                        <a:t>Sangita</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b"/>
                      <a:r>
                        <a:rPr lang="en-US" sz="2000" b="0" i="0" u="none" strike="noStrike" dirty="0">
                          <a:solidFill>
                            <a:srgbClr val="000000"/>
                          </a:solidFill>
                          <a:latin typeface="Times New Roman" pitchFamily="18" charset="0"/>
                          <a:cs typeface="Times New Roman" pitchFamily="18" charset="0"/>
                        </a:rPr>
                        <a:t>Economics</a:t>
                      </a:r>
                      <a:r>
                        <a:rPr lang="en-US" sz="2000" b="0" i="0" u="none" strike="noStrike" baseline="0" dirty="0">
                          <a:solidFill>
                            <a:srgbClr val="000000"/>
                          </a:solidFill>
                          <a:latin typeface="Times New Roman" pitchFamily="18" charset="0"/>
                          <a:cs typeface="Times New Roman" pitchFamily="18" charset="0"/>
                        </a:rPr>
                        <a:t> </a:t>
                      </a:r>
                      <a:endParaRPr lang="en-US" sz="20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ctr"/>
                      <a:r>
                        <a:rPr lang="en-US" sz="2000" b="0" i="0" u="none" strike="noStrike" dirty="0" err="1">
                          <a:solidFill>
                            <a:srgbClr val="000000"/>
                          </a:solidFill>
                          <a:latin typeface="Times New Roman" pitchFamily="18" charset="0"/>
                          <a:cs typeface="Times New Roman" pitchFamily="18" charset="0"/>
                        </a:rPr>
                        <a:t>Neharika</a:t>
                      </a:r>
                      <a:r>
                        <a:rPr lang="en-US" sz="2000" b="0" i="0" u="none" strike="noStrike" dirty="0">
                          <a:solidFill>
                            <a:srgbClr val="000000"/>
                          </a:solidFill>
                          <a:latin typeface="Times New Roman" pitchFamily="18" charset="0"/>
                          <a:cs typeface="Times New Roman" pitchFamily="18" charset="0"/>
                        </a:rPr>
                        <a:t> </a:t>
                      </a:r>
                      <a:r>
                        <a:rPr lang="en-US" sz="2000" b="0" i="0" u="none" strike="noStrike" dirty="0" err="1">
                          <a:solidFill>
                            <a:srgbClr val="000000"/>
                          </a:solidFill>
                          <a:latin typeface="Times New Roman" pitchFamily="18" charset="0"/>
                          <a:cs typeface="Times New Roman" pitchFamily="18" charset="0"/>
                        </a:rPr>
                        <a:t>Jaiswal</a:t>
                      </a:r>
                      <a:r>
                        <a:rPr lang="en-US" sz="2000" b="0" i="0" u="none" strike="noStrike" dirty="0">
                          <a:solidFill>
                            <a:srgbClr val="000000"/>
                          </a:solidFill>
                          <a:latin typeface="Times New Roman" pitchFamily="18" charset="0"/>
                          <a:cs typeface="Times New Roman" pitchFamily="18" charset="0"/>
                        </a:rPr>
                        <a:t> </a:t>
                      </a:r>
                    </a:p>
                  </a:txBody>
                  <a:tcPr marL="9525" marR="9525" marT="9525" marB="0" anchor="ctr"/>
                </a:tc>
                <a:tc>
                  <a:txBody>
                    <a:bodyPr/>
                    <a:lstStyle/>
                    <a:p>
                      <a:pPr algn="ctr" fontAlgn="ctr"/>
                      <a:r>
                        <a:rPr lang="en-US" sz="2000" b="0" i="0" u="none" strike="noStrike" dirty="0">
                          <a:solidFill>
                            <a:srgbClr val="000000"/>
                          </a:solidFill>
                          <a:latin typeface="Times New Roman" pitchFamily="18" charset="0"/>
                          <a:cs typeface="Times New Roman" pitchFamily="18" charset="0"/>
                        </a:rPr>
                        <a:t>11,000/-</a:t>
                      </a:r>
                    </a:p>
                  </a:txBody>
                  <a:tcPr marL="9525" marR="9525" marT="9525" marB="0" anchor="ct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31B62A67-E9F9-4DBC-A574-73C1098CBE4D}"/>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4728286" y="1178832"/>
            <a:ext cx="4169975" cy="5559966"/>
          </a:xfrm>
        </p:spPr>
      </p:pic>
      <p:sp>
        <p:nvSpPr>
          <p:cNvPr id="11" name="Title 10">
            <a:extLst>
              <a:ext uri="{FF2B5EF4-FFF2-40B4-BE49-F238E27FC236}">
                <a16:creationId xmlns:a16="http://schemas.microsoft.com/office/drawing/2014/main" id="{EEB2B396-B9EF-401A-8620-7E3E34AD6976}"/>
              </a:ext>
            </a:extLst>
          </p:cNvPr>
          <p:cNvSpPr>
            <a:spLocks noGrp="1"/>
          </p:cNvSpPr>
          <p:nvPr>
            <p:ph type="title"/>
          </p:nvPr>
        </p:nvSpPr>
        <p:spPr>
          <a:xfrm>
            <a:off x="-12188" y="-37722"/>
            <a:ext cx="9040634" cy="940903"/>
          </a:xfrm>
          <a:solidFill>
            <a:schemeClr val="accent2">
              <a:lumMod val="75000"/>
            </a:schemeClr>
          </a:solidFill>
        </p:spPr>
        <p:txBody>
          <a:bodyPr>
            <a:noAutofit/>
          </a:bodyPr>
          <a:lstStyle/>
          <a:p>
            <a:r>
              <a:rPr lang="en-IN" sz="2600" dirty="0">
                <a:solidFill>
                  <a:schemeClr val="bg1"/>
                </a:solidFill>
                <a:latin typeface="Arial Black" panose="020B0A04020102020204" pitchFamily="34" charset="0"/>
              </a:rPr>
              <a:t>                MUKTI RANGMANCH AT MMC</a:t>
            </a:r>
            <a:br>
              <a:rPr lang="en-IN" sz="2600" dirty="0">
                <a:solidFill>
                  <a:schemeClr val="bg1"/>
                </a:solidFill>
                <a:latin typeface="Arial Black" panose="020B0A04020102020204" pitchFamily="34" charset="0"/>
              </a:rPr>
            </a:br>
            <a:r>
              <a:rPr lang="en-IN" sz="2600" dirty="0">
                <a:solidFill>
                  <a:schemeClr val="bg1"/>
                </a:solidFill>
                <a:latin typeface="Arial Black" panose="020B0A04020102020204" pitchFamily="34" charset="0"/>
              </a:rPr>
              <a:t>              For Promotion of Performing Arts </a:t>
            </a:r>
            <a:endParaRPr lang="en-US" sz="2600" dirty="0">
              <a:solidFill>
                <a:schemeClr val="bg1"/>
              </a:solidFill>
            </a:endParaRPr>
          </a:p>
        </p:txBody>
      </p:sp>
      <p:sp>
        <p:nvSpPr>
          <p:cNvPr id="3" name="Slide Number Placeholder 2">
            <a:extLst>
              <a:ext uri="{FF2B5EF4-FFF2-40B4-BE49-F238E27FC236}">
                <a16:creationId xmlns:a16="http://schemas.microsoft.com/office/drawing/2014/main" id="{306B1F39-2F16-4434-B507-3E616AE29B87}"/>
              </a:ext>
            </a:extLst>
          </p:cNvPr>
          <p:cNvSpPr>
            <a:spLocks noGrp="1"/>
          </p:cNvSpPr>
          <p:nvPr>
            <p:ph type="sldNum" sz="quarter" idx="4"/>
          </p:nvPr>
        </p:nvSpPr>
        <p:spPr/>
        <p:txBody>
          <a:bodyPr/>
          <a:lstStyle/>
          <a:p>
            <a:fld id="{3D3C4EEC-F499-4A7F-B67B-5709763315B6}" type="slidenum">
              <a:rPr lang="en-US" smtClean="0"/>
              <a:pPr/>
              <a:t>94</a:t>
            </a:fld>
            <a:endParaRPr lang="en-US" dirty="0"/>
          </a:p>
        </p:txBody>
      </p:sp>
      <p:pic>
        <p:nvPicPr>
          <p:cNvPr id="10" name="Picture Placeholder 9">
            <a:extLst>
              <a:ext uri="{FF2B5EF4-FFF2-40B4-BE49-F238E27FC236}">
                <a16:creationId xmlns:a16="http://schemas.microsoft.com/office/drawing/2014/main" id="{5E5AE71F-9AAD-47F9-A9CA-6A1DCC6B30B0}"/>
              </a:ext>
            </a:extLst>
          </p:cNvPr>
          <p:cNvPicPr>
            <a:picLocks noGrp="1" noChangeAspect="1"/>
          </p:cNvPicPr>
          <p:nvPr>
            <p:ph type="pic" idx="11"/>
          </p:nvPr>
        </p:nvPicPr>
        <p:blipFill>
          <a:blip r:embed="rId3" cstate="email">
            <a:extLst>
              <a:ext uri="{28A0092B-C50C-407E-A947-70E740481C1C}">
                <a14:useLocalDpi xmlns:a14="http://schemas.microsoft.com/office/drawing/2010/main"/>
              </a:ext>
            </a:extLst>
          </a:blip>
          <a:srcRect/>
          <a:stretch>
            <a:fillRect/>
          </a:stretch>
        </p:blipFill>
        <p:spPr>
          <a:xfrm>
            <a:off x="2073276" y="827516"/>
            <a:ext cx="2498724" cy="2601484"/>
          </a:xfrm>
        </p:spPr>
      </p:pic>
      <p:pic>
        <p:nvPicPr>
          <p:cNvPr id="19" name="Picture Placeholder 18">
            <a:extLst>
              <a:ext uri="{FF2B5EF4-FFF2-40B4-BE49-F238E27FC236}">
                <a16:creationId xmlns:a16="http://schemas.microsoft.com/office/drawing/2014/main" id="{C444FC87-28C4-4E77-B246-AF9408202E7F}"/>
              </a:ext>
            </a:extLst>
          </p:cNvPr>
          <p:cNvPicPr>
            <a:picLocks noGrp="1" noChangeAspect="1"/>
          </p:cNvPicPr>
          <p:nvPr>
            <p:ph type="pic" idx="12"/>
          </p:nvPr>
        </p:nvPicPr>
        <p:blipFill>
          <a:blip r:embed="rId4" cstate="email">
            <a:extLst>
              <a:ext uri="{28A0092B-C50C-407E-A947-70E740481C1C}">
                <a14:useLocalDpi xmlns:a14="http://schemas.microsoft.com/office/drawing/2010/main"/>
              </a:ext>
            </a:extLst>
          </a:blip>
          <a:srcRect/>
          <a:stretch>
            <a:fillRect/>
          </a:stretch>
        </p:blipFill>
        <p:spPr>
          <a:xfrm>
            <a:off x="2145009" y="3601891"/>
            <a:ext cx="2352680" cy="3136907"/>
          </a:xfrm>
        </p:spPr>
      </p:pic>
      <p:pic>
        <p:nvPicPr>
          <p:cNvPr id="23" name="Picture Placeholder 22">
            <a:extLst>
              <a:ext uri="{FF2B5EF4-FFF2-40B4-BE49-F238E27FC236}">
                <a16:creationId xmlns:a16="http://schemas.microsoft.com/office/drawing/2014/main" id="{D8EE704B-C4CE-46AC-B71F-35C3BFCA8154}"/>
              </a:ext>
            </a:extLst>
          </p:cNvPr>
          <p:cNvPicPr>
            <a:picLocks noGrp="1" noChangeAspect="1"/>
          </p:cNvPicPr>
          <p:nvPr>
            <p:ph type="pic" idx="14"/>
          </p:nvPr>
        </p:nvPicPr>
        <p:blipFill>
          <a:blip r:embed="rId5" cstate="email">
            <a:extLst>
              <a:ext uri="{28A0092B-C50C-407E-A947-70E740481C1C}">
                <a14:useLocalDpi xmlns:a14="http://schemas.microsoft.com/office/drawing/2010/main"/>
              </a:ext>
            </a:extLst>
          </a:blip>
          <a:srcRect/>
          <a:stretch>
            <a:fillRect/>
          </a:stretch>
        </p:blipFill>
        <p:spPr>
          <a:xfrm>
            <a:off x="153016" y="2591972"/>
            <a:ext cx="1763974" cy="2351966"/>
          </a:xfrm>
        </p:spPr>
      </p:pic>
      <p:pic>
        <p:nvPicPr>
          <p:cNvPr id="21" name="Picture Placeholder 20">
            <a:extLst>
              <a:ext uri="{FF2B5EF4-FFF2-40B4-BE49-F238E27FC236}">
                <a16:creationId xmlns:a16="http://schemas.microsoft.com/office/drawing/2014/main" id="{E4DD766D-C796-4C82-BA00-F0EFBD353ECB}"/>
              </a:ext>
            </a:extLst>
          </p:cNvPr>
          <p:cNvPicPr>
            <a:picLocks noGrp="1" noChangeAspect="1"/>
          </p:cNvPicPr>
          <p:nvPr>
            <p:ph type="pic" idx="15"/>
          </p:nvPr>
        </p:nvPicPr>
        <p:blipFill>
          <a:blip r:embed="rId6" cstate="email">
            <a:extLst>
              <a:ext uri="{28A0092B-C50C-407E-A947-70E740481C1C}">
                <a14:useLocalDpi xmlns:a14="http://schemas.microsoft.com/office/drawing/2010/main"/>
              </a:ext>
            </a:extLst>
          </a:blip>
          <a:srcRect/>
          <a:stretch>
            <a:fillRect/>
          </a:stretch>
        </p:blipFill>
        <p:spPr>
          <a:xfrm>
            <a:off x="106559" y="4434798"/>
            <a:ext cx="1728000" cy="2304000"/>
          </a:xfrm>
        </p:spPr>
      </p:pic>
      <p:pic>
        <p:nvPicPr>
          <p:cNvPr id="5" name="Picture 4">
            <a:extLst>
              <a:ext uri="{FF2B5EF4-FFF2-40B4-BE49-F238E27FC236}">
                <a16:creationId xmlns:a16="http://schemas.microsoft.com/office/drawing/2014/main" id="{528F64D4-9869-4BA7-B0E4-B48D8F303A4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366" y="827516"/>
            <a:ext cx="1813623" cy="1715581"/>
          </a:xfrm>
          <a:prstGeom prst="rect">
            <a:avLst/>
          </a:prstGeom>
        </p:spPr>
      </p:pic>
    </p:spTree>
    <p:extLst>
      <p:ext uri="{BB962C8B-B14F-4D97-AF65-F5344CB8AC3E}">
        <p14:creationId xmlns:p14="http://schemas.microsoft.com/office/powerpoint/2010/main" val="3547591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80F7-62D1-4009-8221-B20D41153EF6}"/>
              </a:ext>
            </a:extLst>
          </p:cNvPr>
          <p:cNvSpPr>
            <a:spLocks noGrp="1"/>
          </p:cNvSpPr>
          <p:nvPr>
            <p:ph type="title"/>
          </p:nvPr>
        </p:nvSpPr>
        <p:spPr>
          <a:xfrm>
            <a:off x="1" y="0"/>
            <a:ext cx="9144000" cy="666805"/>
          </a:xfrm>
          <a:solidFill>
            <a:schemeClr val="accent2">
              <a:lumMod val="75000"/>
            </a:schemeClr>
          </a:solidFill>
        </p:spPr>
        <p:txBody>
          <a:bodyPr>
            <a:normAutofit/>
          </a:bodyPr>
          <a:lstStyle/>
          <a:p>
            <a:pPr algn="ctr"/>
            <a:r>
              <a:rPr lang="en-IN" sz="3000" dirty="0">
                <a:solidFill>
                  <a:schemeClr val="bg1"/>
                </a:solidFill>
                <a:latin typeface="Arial Black" panose="020B0A04020102020204" pitchFamily="34" charset="0"/>
              </a:rPr>
              <a:t>NCC Programmes: Republic Day Camp  </a:t>
            </a:r>
          </a:p>
        </p:txBody>
      </p:sp>
      <p:pic>
        <p:nvPicPr>
          <p:cNvPr id="6" name="Content Placeholder 5">
            <a:extLst>
              <a:ext uri="{FF2B5EF4-FFF2-40B4-BE49-F238E27FC236}">
                <a16:creationId xmlns:a16="http://schemas.microsoft.com/office/drawing/2014/main" id="{B9B50D50-BB97-4442-97CA-978BDD429CC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3797760" y="1047855"/>
            <a:ext cx="5298843" cy="5393634"/>
          </a:xfrm>
        </p:spPr>
      </p:pic>
      <p:sp>
        <p:nvSpPr>
          <p:cNvPr id="4" name="Text Placeholder 3">
            <a:extLst>
              <a:ext uri="{FF2B5EF4-FFF2-40B4-BE49-F238E27FC236}">
                <a16:creationId xmlns:a16="http://schemas.microsoft.com/office/drawing/2014/main" id="{E3B21A2B-5233-4EBE-ADAA-153CE6B02351}"/>
              </a:ext>
            </a:extLst>
          </p:cNvPr>
          <p:cNvSpPr>
            <a:spLocks noGrp="1"/>
          </p:cNvSpPr>
          <p:nvPr>
            <p:ph type="body" sz="half" idx="2"/>
          </p:nvPr>
        </p:nvSpPr>
        <p:spPr/>
        <p:txBody>
          <a:bodyPr/>
          <a:lstStyle/>
          <a:p>
            <a:endParaRPr lang="en-IN" dirty="0"/>
          </a:p>
        </p:txBody>
      </p:sp>
      <p:pic>
        <p:nvPicPr>
          <p:cNvPr id="10" name="Picture 9">
            <a:extLst>
              <a:ext uri="{FF2B5EF4-FFF2-40B4-BE49-F238E27FC236}">
                <a16:creationId xmlns:a16="http://schemas.microsoft.com/office/drawing/2014/main" id="{C8E47F5C-0B5C-4693-98D6-231244ADEB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040" y="1311966"/>
            <a:ext cx="4898136" cy="4985467"/>
          </a:xfrm>
          <a:prstGeom prst="rect">
            <a:avLst/>
          </a:prstGeom>
        </p:spPr>
      </p:pic>
    </p:spTree>
    <p:extLst>
      <p:ext uri="{BB962C8B-B14F-4D97-AF65-F5344CB8AC3E}">
        <p14:creationId xmlns:p14="http://schemas.microsoft.com/office/powerpoint/2010/main" val="3459203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AB0EE25-6DD0-4BAD-872D-674978228D48}"/>
              </a:ext>
            </a:extLst>
          </p:cNvPr>
          <p:cNvPicPr>
            <a:picLocks noGrp="1" noChangeAspect="1"/>
          </p:cNvPicPr>
          <p:nvPr>
            <p:ph type="pic" idx="15"/>
          </p:nvPr>
        </p:nvPicPr>
        <p:blipFill rotWithShape="1">
          <a:blip r:embed="rId2" cstate="email">
            <a:extLst>
              <a:ext uri="{28A0092B-C50C-407E-A947-70E740481C1C}">
                <a14:useLocalDpi xmlns:a14="http://schemas.microsoft.com/office/drawing/2010/main"/>
              </a:ext>
            </a:extLst>
          </a:blip>
          <a:srcRect/>
          <a:stretch/>
        </p:blipFill>
        <p:spPr>
          <a:xfrm>
            <a:off x="5671930" y="1905002"/>
            <a:ext cx="2998708" cy="3660912"/>
          </a:xfrm>
        </p:spPr>
      </p:pic>
      <p:pic>
        <p:nvPicPr>
          <p:cNvPr id="9" name="Picture Placeholder 8">
            <a:extLst>
              <a:ext uri="{FF2B5EF4-FFF2-40B4-BE49-F238E27FC236}">
                <a16:creationId xmlns:a16="http://schemas.microsoft.com/office/drawing/2014/main" id="{433D448C-BCEE-45C1-B98A-0C1E331E19B4}"/>
              </a:ext>
            </a:extLst>
          </p:cNvPr>
          <p:cNvPicPr>
            <a:picLocks noGrp="1" noChangeAspect="1"/>
          </p:cNvPicPr>
          <p:nvPr>
            <p:ph type="pic" idx="17"/>
          </p:nvPr>
        </p:nvPicPr>
        <p:blipFill>
          <a:blip r:embed="rId3" cstate="email">
            <a:extLst>
              <a:ext uri="{28A0092B-C50C-407E-A947-70E740481C1C}">
                <a14:useLocalDpi xmlns:a14="http://schemas.microsoft.com/office/drawing/2010/main"/>
              </a:ext>
            </a:extLst>
          </a:blip>
          <a:srcRect/>
          <a:stretch>
            <a:fillRect/>
          </a:stretch>
        </p:blipFill>
        <p:spPr>
          <a:xfrm>
            <a:off x="2794490" y="1905001"/>
            <a:ext cx="2608619" cy="3478159"/>
          </a:xfrm>
        </p:spPr>
      </p:pic>
      <p:sp>
        <p:nvSpPr>
          <p:cNvPr id="13" name="Title 12">
            <a:extLst>
              <a:ext uri="{FF2B5EF4-FFF2-40B4-BE49-F238E27FC236}">
                <a16:creationId xmlns:a16="http://schemas.microsoft.com/office/drawing/2014/main" id="{AD971937-A2B4-4DA0-ABF4-8F1B2E02E976}"/>
              </a:ext>
            </a:extLst>
          </p:cNvPr>
          <p:cNvSpPr>
            <a:spLocks noGrp="1"/>
          </p:cNvSpPr>
          <p:nvPr>
            <p:ph type="title"/>
          </p:nvPr>
        </p:nvSpPr>
        <p:spPr>
          <a:xfrm>
            <a:off x="1" y="0"/>
            <a:ext cx="9144000" cy="776378"/>
          </a:xfrm>
          <a:solidFill>
            <a:schemeClr val="accent2">
              <a:lumMod val="75000"/>
            </a:schemeClr>
          </a:solidFill>
        </p:spPr>
        <p:txBody>
          <a:bodyPr>
            <a:normAutofit/>
          </a:bodyPr>
          <a:lstStyle/>
          <a:p>
            <a:pPr algn="ctr"/>
            <a:r>
              <a:rPr lang="en-ZA" sz="3200" dirty="0">
                <a:solidFill>
                  <a:schemeClr val="bg1"/>
                </a:solidFill>
                <a:latin typeface="Arial Black" panose="020B0A04020102020204" pitchFamily="34" charset="0"/>
              </a:rPr>
              <a:t>ANNUAL SPORTS DAY-  16.12.2018 </a:t>
            </a:r>
            <a:endParaRPr lang="en-US" sz="3200" dirty="0">
              <a:solidFill>
                <a:schemeClr val="bg1"/>
              </a:solidFill>
              <a:latin typeface="Arial Black" panose="020B0A04020102020204" pitchFamily="34" charset="0"/>
            </a:endParaRPr>
          </a:p>
        </p:txBody>
      </p:sp>
      <p:sp>
        <p:nvSpPr>
          <p:cNvPr id="2" name="Slide Number Placeholder 1">
            <a:extLst>
              <a:ext uri="{FF2B5EF4-FFF2-40B4-BE49-F238E27FC236}">
                <a16:creationId xmlns:a16="http://schemas.microsoft.com/office/drawing/2014/main" id="{93C6FE70-C69F-4B95-B3A8-FFA9F13A5BFB}"/>
              </a:ext>
            </a:extLst>
          </p:cNvPr>
          <p:cNvSpPr>
            <a:spLocks noGrp="1"/>
          </p:cNvSpPr>
          <p:nvPr>
            <p:ph type="sldNum" sz="quarter" idx="4"/>
          </p:nvPr>
        </p:nvSpPr>
        <p:spPr/>
        <p:txBody>
          <a:bodyPr/>
          <a:lstStyle/>
          <a:p>
            <a:fld id="{3D3C4EEC-F499-4A7F-B67B-5709763315B6}" type="slidenum">
              <a:rPr lang="en-US" smtClean="0"/>
              <a:pPr/>
              <a:t>96</a:t>
            </a:fld>
            <a:endParaRPr lang="en-US" dirty="0"/>
          </a:p>
        </p:txBody>
      </p:sp>
      <p:pic>
        <p:nvPicPr>
          <p:cNvPr id="7" name="Picture Placeholder 6">
            <a:extLst>
              <a:ext uri="{FF2B5EF4-FFF2-40B4-BE49-F238E27FC236}">
                <a16:creationId xmlns:a16="http://schemas.microsoft.com/office/drawing/2014/main" id="{6B278696-63CA-4C04-B51A-FB4B1B103DA7}"/>
              </a:ext>
            </a:extLst>
          </p:cNvPr>
          <p:cNvPicPr>
            <a:picLocks noGrp="1" noChangeAspect="1"/>
          </p:cNvPicPr>
          <p:nvPr>
            <p:ph type="pic" idx="18"/>
          </p:nvPr>
        </p:nvPicPr>
        <p:blipFill>
          <a:blip r:embed="rId4" cstate="email">
            <a:extLst>
              <a:ext uri="{28A0092B-C50C-407E-A947-70E740481C1C}">
                <a14:useLocalDpi xmlns:a14="http://schemas.microsoft.com/office/drawing/2010/main"/>
              </a:ext>
            </a:extLst>
          </a:blip>
          <a:srcRect/>
          <a:stretch>
            <a:fillRect/>
          </a:stretch>
        </p:blipFill>
        <p:spPr>
          <a:xfrm>
            <a:off x="-82951" y="1905000"/>
            <a:ext cx="2608620" cy="3478160"/>
          </a:xfrm>
        </p:spPr>
      </p:pic>
      <p:sp>
        <p:nvSpPr>
          <p:cNvPr id="10" name="Rectangle 9"/>
          <p:cNvSpPr/>
          <p:nvPr/>
        </p:nvSpPr>
        <p:spPr>
          <a:xfrm rot="16200000">
            <a:off x="-2120908" y="2803377"/>
            <a:ext cx="2258416" cy="461665"/>
          </a:xfrm>
          <a:prstGeom prst="rect">
            <a:avLst/>
          </a:prstGeom>
        </p:spPr>
        <p:txBody>
          <a:bodyPr wrap="square">
            <a:spAutoFit/>
          </a:bodyPr>
          <a:lstStyle/>
          <a:p>
            <a:r>
              <a:rPr lang="en-US" sz="2400" b="1" dirty="0">
                <a:hlinkClick r:id="rId5" tooltip="Permalink to Awareness Programme on “Cancer Care and Cure”"/>
              </a:rPr>
              <a:t>SPORTS 2018  </a:t>
            </a:r>
            <a:endParaRPr lang="en-US" sz="2400" dirty="0"/>
          </a:p>
        </p:txBody>
      </p:sp>
    </p:spTree>
    <p:extLst>
      <p:ext uri="{BB962C8B-B14F-4D97-AF65-F5344CB8AC3E}">
        <p14:creationId xmlns:p14="http://schemas.microsoft.com/office/powerpoint/2010/main" val="4192163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56ABCB18-6327-458A-9B2C-D84BB1FACB27}"/>
              </a:ext>
            </a:extLst>
          </p:cNvPr>
          <p:cNvSpPr>
            <a:spLocks noGrp="1"/>
          </p:cNvSpPr>
          <p:nvPr>
            <p:ph type="title"/>
          </p:nvPr>
        </p:nvSpPr>
        <p:spPr>
          <a:xfrm>
            <a:off x="22003" y="-58477"/>
            <a:ext cx="9121997" cy="833027"/>
          </a:xfrm>
          <a:solidFill>
            <a:schemeClr val="accent2">
              <a:lumMod val="75000"/>
            </a:schemeClr>
          </a:solidFill>
        </p:spPr>
        <p:txBody>
          <a:bodyPr>
            <a:normAutofit/>
          </a:bodyPr>
          <a:lstStyle/>
          <a:p>
            <a:pPr algn="ctr"/>
            <a:r>
              <a:rPr lang="en-ZA" sz="4000" dirty="0">
                <a:solidFill>
                  <a:schemeClr val="bg1"/>
                </a:solidFill>
                <a:latin typeface="Arial Black" panose="020B0A04020102020204" pitchFamily="34" charset="0"/>
              </a:rPr>
              <a:t>ANNUAL SPORTS- 2018 </a:t>
            </a:r>
            <a:endParaRPr lang="en-US" sz="4000" dirty="0">
              <a:solidFill>
                <a:schemeClr val="bg1"/>
              </a:solidFill>
              <a:latin typeface="Arial Black" panose="020B0A04020102020204" pitchFamily="34" charset="0"/>
            </a:endParaRPr>
          </a:p>
        </p:txBody>
      </p:sp>
      <p:sp>
        <p:nvSpPr>
          <p:cNvPr id="2" name="Slide Number Placeholder 1">
            <a:extLst>
              <a:ext uri="{FF2B5EF4-FFF2-40B4-BE49-F238E27FC236}">
                <a16:creationId xmlns:a16="http://schemas.microsoft.com/office/drawing/2014/main" id="{6B73B48B-C084-4C61-B92B-000CB9F5B0E6}"/>
              </a:ext>
            </a:extLst>
          </p:cNvPr>
          <p:cNvSpPr>
            <a:spLocks noGrp="1"/>
          </p:cNvSpPr>
          <p:nvPr>
            <p:ph type="sldNum" sz="quarter" idx="4"/>
          </p:nvPr>
        </p:nvSpPr>
        <p:spPr/>
        <p:txBody>
          <a:bodyPr/>
          <a:lstStyle/>
          <a:p>
            <a:fld id="{3D3C4EEC-F499-4A7F-B67B-5709763315B6}" type="slidenum">
              <a:rPr lang="en-US" smtClean="0"/>
              <a:pPr/>
              <a:t>97</a:t>
            </a:fld>
            <a:endParaRPr lang="en-US" dirty="0"/>
          </a:p>
        </p:txBody>
      </p:sp>
      <p:pic>
        <p:nvPicPr>
          <p:cNvPr id="24" name="Picture Placeholder 23">
            <a:extLst>
              <a:ext uri="{FF2B5EF4-FFF2-40B4-BE49-F238E27FC236}">
                <a16:creationId xmlns:a16="http://schemas.microsoft.com/office/drawing/2014/main" id="{BFB0C0E6-5B53-4F45-8996-E121C0B23EB0}"/>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2757910" y="864813"/>
            <a:ext cx="3672000" cy="4896000"/>
          </a:xfrm>
          <a:prstGeom prst="rect">
            <a:avLst/>
          </a:prstGeom>
          <a:ln>
            <a:noFill/>
          </a:ln>
          <a:effectLst>
            <a:softEdge rad="112500"/>
          </a:effectLst>
        </p:spPr>
      </p:pic>
      <p:pic>
        <p:nvPicPr>
          <p:cNvPr id="11" name="Picture Placeholder 10">
            <a:extLst>
              <a:ext uri="{FF2B5EF4-FFF2-40B4-BE49-F238E27FC236}">
                <a16:creationId xmlns:a16="http://schemas.microsoft.com/office/drawing/2014/main" id="{AC15A86D-A10F-493E-8A89-94D7870DB6D3}"/>
              </a:ext>
            </a:extLst>
          </p:cNvPr>
          <p:cNvPicPr>
            <a:picLocks noGrp="1" noChangeAspect="1"/>
          </p:cNvPicPr>
          <p:nvPr>
            <p:ph type="pic" idx="13"/>
          </p:nvPr>
        </p:nvPicPr>
        <p:blipFill>
          <a:blip r:embed="rId3" cstate="email">
            <a:extLst>
              <a:ext uri="{28A0092B-C50C-407E-A947-70E740481C1C}">
                <a14:useLocalDpi xmlns:a14="http://schemas.microsoft.com/office/drawing/2010/main"/>
              </a:ext>
            </a:extLst>
          </a:blip>
          <a:srcRect/>
          <a:stretch>
            <a:fillRect/>
          </a:stretch>
        </p:blipFill>
        <p:spPr>
          <a:xfrm>
            <a:off x="397565" y="864814"/>
            <a:ext cx="2292519" cy="3056692"/>
          </a:xfrm>
          <a:prstGeom prst="rect">
            <a:avLst/>
          </a:prstGeom>
          <a:ln>
            <a:noFill/>
          </a:ln>
          <a:effectLst>
            <a:softEdge rad="112500"/>
          </a:effectLst>
        </p:spPr>
      </p:pic>
      <p:pic>
        <p:nvPicPr>
          <p:cNvPr id="15" name="Picture Placeholder 14">
            <a:extLst>
              <a:ext uri="{FF2B5EF4-FFF2-40B4-BE49-F238E27FC236}">
                <a16:creationId xmlns:a16="http://schemas.microsoft.com/office/drawing/2014/main" id="{0DE9325A-1609-4AE7-AB70-254C06246C08}"/>
              </a:ext>
            </a:extLst>
          </p:cNvPr>
          <p:cNvPicPr>
            <a:picLocks noGrp="1" noChangeAspect="1"/>
          </p:cNvPicPr>
          <p:nvPr>
            <p:ph type="pic" idx="14"/>
          </p:nvPr>
        </p:nvPicPr>
        <p:blipFill>
          <a:blip r:embed="rId4" cstate="email">
            <a:extLst>
              <a:ext uri="{28A0092B-C50C-407E-A947-70E740481C1C}">
                <a14:useLocalDpi xmlns:a14="http://schemas.microsoft.com/office/drawing/2010/main"/>
              </a:ext>
            </a:extLst>
          </a:blip>
          <a:srcRect/>
          <a:stretch>
            <a:fillRect/>
          </a:stretch>
        </p:blipFill>
        <p:spPr>
          <a:xfrm>
            <a:off x="22003" y="3759310"/>
            <a:ext cx="2292518" cy="3056691"/>
          </a:xfrm>
          <a:prstGeom prst="rect">
            <a:avLst/>
          </a:prstGeom>
          <a:ln>
            <a:noFill/>
          </a:ln>
          <a:effectLst>
            <a:softEdge rad="112500"/>
          </a:effectLst>
        </p:spPr>
      </p:pic>
      <p:pic>
        <p:nvPicPr>
          <p:cNvPr id="20" name="Picture Placeholder 19">
            <a:extLst>
              <a:ext uri="{FF2B5EF4-FFF2-40B4-BE49-F238E27FC236}">
                <a16:creationId xmlns:a16="http://schemas.microsoft.com/office/drawing/2014/main" id="{EFC9C169-C1BF-4BC0-BFFC-78D337DD943A}"/>
              </a:ext>
            </a:extLst>
          </p:cNvPr>
          <p:cNvPicPr>
            <a:picLocks noGrp="1" noChangeAspect="1"/>
          </p:cNvPicPr>
          <p:nvPr>
            <p:ph type="pic" idx="15"/>
          </p:nvPr>
        </p:nvPicPr>
        <p:blipFill>
          <a:blip r:embed="rId5" cstate="email">
            <a:extLst>
              <a:ext uri="{28A0092B-C50C-407E-A947-70E740481C1C}">
                <a14:useLocalDpi xmlns:a14="http://schemas.microsoft.com/office/drawing/2010/main"/>
              </a:ext>
            </a:extLst>
          </a:blip>
          <a:srcRect/>
          <a:stretch>
            <a:fillRect/>
          </a:stretch>
        </p:blipFill>
        <p:spPr>
          <a:xfrm>
            <a:off x="2050195" y="3644322"/>
            <a:ext cx="2465001" cy="3286668"/>
          </a:xfrm>
          <a:prstGeom prst="rect">
            <a:avLst/>
          </a:prstGeom>
          <a:ln>
            <a:noFill/>
          </a:ln>
          <a:effectLst>
            <a:softEdge rad="112500"/>
          </a:effectLst>
        </p:spPr>
      </p:pic>
      <p:pic>
        <p:nvPicPr>
          <p:cNvPr id="13" name="Picture Placeholder 12">
            <a:extLst>
              <a:ext uri="{FF2B5EF4-FFF2-40B4-BE49-F238E27FC236}">
                <a16:creationId xmlns:a16="http://schemas.microsoft.com/office/drawing/2014/main" id="{723D1F42-59A4-4F5A-94CB-1CCF2D6A0217}"/>
              </a:ext>
            </a:extLst>
          </p:cNvPr>
          <p:cNvPicPr>
            <a:picLocks noGrp="1" noChangeAspect="1"/>
          </p:cNvPicPr>
          <p:nvPr>
            <p:ph type="pic" idx="16"/>
          </p:nvPr>
        </p:nvPicPr>
        <p:blipFill>
          <a:blip r:embed="rId6" cstate="email">
            <a:extLst>
              <a:ext uri="{28A0092B-C50C-407E-A947-70E740481C1C}">
                <a14:useLocalDpi xmlns:a14="http://schemas.microsoft.com/office/drawing/2010/main"/>
              </a:ext>
            </a:extLst>
          </a:blip>
          <a:srcRect/>
          <a:stretch>
            <a:fillRect/>
          </a:stretch>
        </p:blipFill>
        <p:spPr>
          <a:xfrm>
            <a:off x="6619158" y="864813"/>
            <a:ext cx="2316524" cy="3088699"/>
          </a:xfrm>
          <a:prstGeom prst="rect">
            <a:avLst/>
          </a:prstGeom>
          <a:ln>
            <a:noFill/>
          </a:ln>
          <a:effectLst>
            <a:softEdge rad="112500"/>
          </a:effectLst>
        </p:spPr>
      </p:pic>
      <p:pic>
        <p:nvPicPr>
          <p:cNvPr id="17" name="Picture Placeholder 16">
            <a:extLst>
              <a:ext uri="{FF2B5EF4-FFF2-40B4-BE49-F238E27FC236}">
                <a16:creationId xmlns:a16="http://schemas.microsoft.com/office/drawing/2014/main" id="{9205FC62-EAC7-44D2-BBFC-D64C46D9A211}"/>
              </a:ext>
            </a:extLst>
          </p:cNvPr>
          <p:cNvPicPr>
            <a:picLocks noGrp="1" noChangeAspect="1"/>
          </p:cNvPicPr>
          <p:nvPr>
            <p:ph type="pic" idx="17"/>
          </p:nvPr>
        </p:nvPicPr>
        <p:blipFill>
          <a:blip r:embed="rId7" cstate="email">
            <a:extLst>
              <a:ext uri="{28A0092B-C50C-407E-A947-70E740481C1C}">
                <a14:useLocalDpi xmlns:a14="http://schemas.microsoft.com/office/drawing/2010/main"/>
              </a:ext>
            </a:extLst>
          </a:blip>
          <a:srcRect/>
          <a:stretch>
            <a:fillRect/>
          </a:stretch>
        </p:blipFill>
        <p:spPr>
          <a:xfrm>
            <a:off x="6432298" y="3516215"/>
            <a:ext cx="2531262" cy="3375016"/>
          </a:xfrm>
          <a:prstGeom prst="rect">
            <a:avLst/>
          </a:prstGeom>
          <a:ln>
            <a:noFill/>
          </a:ln>
          <a:effectLst>
            <a:softEdge rad="112500"/>
          </a:effectLst>
        </p:spPr>
      </p:pic>
      <p:pic>
        <p:nvPicPr>
          <p:cNvPr id="22" name="Picture Placeholder 21">
            <a:extLst>
              <a:ext uri="{FF2B5EF4-FFF2-40B4-BE49-F238E27FC236}">
                <a16:creationId xmlns:a16="http://schemas.microsoft.com/office/drawing/2014/main" id="{A9A2CBC0-4DBC-4802-AC36-F8D40BDA9A4F}"/>
              </a:ext>
            </a:extLst>
          </p:cNvPr>
          <p:cNvPicPr>
            <a:picLocks noGrp="1" noChangeAspect="1"/>
          </p:cNvPicPr>
          <p:nvPr>
            <p:ph type="pic" idx="18"/>
          </p:nvPr>
        </p:nvPicPr>
        <p:blipFill>
          <a:blip r:embed="rId8" cstate="email">
            <a:extLst>
              <a:ext uri="{28A0092B-C50C-407E-A947-70E740481C1C}">
                <a14:useLocalDpi xmlns:a14="http://schemas.microsoft.com/office/drawing/2010/main"/>
              </a:ext>
            </a:extLst>
          </a:blip>
          <a:srcRect/>
          <a:stretch>
            <a:fillRect/>
          </a:stretch>
        </p:blipFill>
        <p:spPr>
          <a:xfrm>
            <a:off x="4366891" y="4117480"/>
            <a:ext cx="2042435" cy="2723247"/>
          </a:xfrm>
          <a:prstGeom prst="rect">
            <a:avLst/>
          </a:prstGeom>
          <a:ln>
            <a:noFill/>
          </a:ln>
          <a:effectLst>
            <a:softEdge rad="112500"/>
          </a:effectLst>
        </p:spPr>
      </p:pic>
    </p:spTree>
    <p:extLst>
      <p:ext uri="{BB962C8B-B14F-4D97-AF65-F5344CB8AC3E}">
        <p14:creationId xmlns:p14="http://schemas.microsoft.com/office/powerpoint/2010/main" val="217624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E:\Programm List &amp; Photo\20-12-2017 Annual Sport Day\20 DECEMBER 2017 SPORTS\16821.JPG"/>
          <p:cNvPicPr>
            <a:picLocks noGrp="1" noChangeAspect="1" noChangeArrowheads="1"/>
          </p:cNvPicPr>
          <p:nvPr>
            <p:ph type="pic" idx="1"/>
          </p:nvPr>
        </p:nvPicPr>
        <p:blipFill>
          <a:blip r:embed="rId2" cstate="email">
            <a:extLst>
              <a:ext uri="{28A0092B-C50C-407E-A947-70E740481C1C}">
                <a14:useLocalDpi xmlns:a14="http://schemas.microsoft.com/office/drawing/2010/main"/>
              </a:ext>
            </a:extLst>
          </a:blip>
          <a:srcRect/>
          <a:stretch>
            <a:fillRect/>
          </a:stretch>
        </p:blipFill>
        <p:spPr bwMode="auto">
          <a:xfrm>
            <a:off x="2573764" y="802150"/>
            <a:ext cx="3672000" cy="489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itle 10">
            <a:extLst>
              <a:ext uri="{FF2B5EF4-FFF2-40B4-BE49-F238E27FC236}">
                <a16:creationId xmlns:a16="http://schemas.microsoft.com/office/drawing/2014/main" id="{EEB2B396-B9EF-401A-8620-7E3E34AD6976}"/>
              </a:ext>
            </a:extLst>
          </p:cNvPr>
          <p:cNvSpPr>
            <a:spLocks noGrp="1"/>
          </p:cNvSpPr>
          <p:nvPr>
            <p:ph type="title"/>
          </p:nvPr>
        </p:nvSpPr>
        <p:spPr>
          <a:xfrm>
            <a:off x="0" y="-1"/>
            <a:ext cx="9144000" cy="675861"/>
          </a:xfrm>
          <a:solidFill>
            <a:schemeClr val="accent2">
              <a:lumMod val="75000"/>
            </a:schemeClr>
          </a:solidFill>
        </p:spPr>
        <p:txBody>
          <a:bodyPr>
            <a:normAutofit fontScale="90000"/>
          </a:bodyPr>
          <a:lstStyle/>
          <a:p>
            <a:pPr algn="ctr"/>
            <a:r>
              <a:rPr lang="en-ZA" dirty="0">
                <a:solidFill>
                  <a:schemeClr val="bg1"/>
                </a:solidFill>
                <a:latin typeface="Arial Black" panose="020B0A04020102020204" pitchFamily="34" charset="0"/>
                <a:cs typeface="Times New Roman" panose="02020603050405020304" pitchFamily="18" charset="0"/>
              </a:rPr>
              <a:t>YOGA</a:t>
            </a:r>
            <a:endParaRPr lang="en-US" dirty="0">
              <a:solidFill>
                <a:schemeClr val="bg1"/>
              </a:solidFill>
              <a:latin typeface="Arial Black" panose="020B0A04020102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306B1F39-2F16-4434-B507-3E616AE29B87}"/>
              </a:ext>
            </a:extLst>
          </p:cNvPr>
          <p:cNvSpPr>
            <a:spLocks noGrp="1"/>
          </p:cNvSpPr>
          <p:nvPr>
            <p:ph type="sldNum" sz="quarter" idx="4"/>
          </p:nvPr>
        </p:nvSpPr>
        <p:spPr/>
        <p:txBody>
          <a:bodyPr/>
          <a:lstStyle/>
          <a:p>
            <a:fld id="{3D3C4EEC-F499-4A7F-B67B-5709763315B6}" type="slidenum">
              <a:rPr lang="en-US" smtClean="0"/>
              <a:pPr/>
              <a:t>98</a:t>
            </a:fld>
            <a:endParaRPr lang="en-US" dirty="0"/>
          </a:p>
        </p:txBody>
      </p:sp>
      <p:pic>
        <p:nvPicPr>
          <p:cNvPr id="37892" name="Picture 4" descr="E:\Programm List &amp; Photo\20-12-2017 Annual Sport Day\20 DECEMBER 2017 SPORTS\16849.JPG"/>
          <p:cNvPicPr>
            <a:picLocks noGrp="1" noChangeAspect="1" noChangeArrowheads="1"/>
          </p:cNvPicPr>
          <p:nvPr>
            <p:ph type="pic" idx="12"/>
          </p:nvPr>
        </p:nvPicPr>
        <p:blipFill rotWithShape="1">
          <a:blip r:embed="rId3" cstate="email">
            <a:extLst>
              <a:ext uri="{28A0092B-C50C-407E-A947-70E740481C1C}">
                <a14:useLocalDpi xmlns:a14="http://schemas.microsoft.com/office/drawing/2010/main"/>
              </a:ext>
            </a:extLst>
          </a:blip>
          <a:srcRect/>
          <a:stretch/>
        </p:blipFill>
        <p:spPr bwMode="auto">
          <a:xfrm>
            <a:off x="2800660" y="4120629"/>
            <a:ext cx="3547808" cy="29678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3" name="Picture 5" descr="E:\Programm List &amp; Photo\20-12-2017 Annual Sport Day\20 DECEMBER 2017 SPORTS\16851.JPG"/>
          <p:cNvPicPr>
            <a:picLocks noGrp="1" noChangeAspect="1" noChangeArrowheads="1"/>
          </p:cNvPicPr>
          <p:nvPr>
            <p:ph type="pic" idx="13"/>
          </p:nvPr>
        </p:nvPicPr>
        <p:blipFill>
          <a:blip r:embed="rId4" cstate="email">
            <a:extLst>
              <a:ext uri="{28A0092B-C50C-407E-A947-70E740481C1C}">
                <a14:useLocalDpi xmlns:a14="http://schemas.microsoft.com/office/drawing/2010/main"/>
              </a:ext>
            </a:extLst>
          </a:blip>
          <a:srcRect/>
          <a:stretch>
            <a:fillRect/>
          </a:stretch>
        </p:blipFill>
        <p:spPr bwMode="auto">
          <a:xfrm>
            <a:off x="103078" y="684327"/>
            <a:ext cx="2697581" cy="35967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4" name="Picture 6" descr="E:\Programm List &amp; Photo\20-12-2017 Annual Sport Day\20 DECEMBER 2017 SPORTS\16861.JPG"/>
          <p:cNvPicPr>
            <a:picLocks noGrp="1" noChangeAspect="1" noChangeArrowheads="1"/>
          </p:cNvPicPr>
          <p:nvPr>
            <p:ph type="pic" idx="14"/>
          </p:nvPr>
        </p:nvPicPr>
        <p:blipFill>
          <a:blip r:embed="rId5" cstate="email">
            <a:extLst>
              <a:ext uri="{28A0092B-C50C-407E-A947-70E740481C1C}">
                <a14:useLocalDpi xmlns:a14="http://schemas.microsoft.com/office/drawing/2010/main"/>
              </a:ext>
            </a:extLst>
          </a:blip>
          <a:srcRect/>
          <a:stretch>
            <a:fillRect/>
          </a:stretch>
        </p:blipFill>
        <p:spPr bwMode="auto">
          <a:xfrm>
            <a:off x="118568" y="3778669"/>
            <a:ext cx="2779667" cy="37062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5" name="Picture 7" descr="E:\Programm List &amp; Photo\20-12-2017 Annual Sport Day\20 DECEMBER 2017 SPORTS\16857.JPG"/>
          <p:cNvPicPr>
            <a:picLocks noGrp="1" noChangeAspect="1" noChangeArrowheads="1"/>
          </p:cNvPicPr>
          <p:nvPr>
            <p:ph type="pic" idx="15"/>
          </p:nvPr>
        </p:nvPicPr>
        <p:blipFill>
          <a:blip r:embed="rId6" cstate="email">
            <a:extLst>
              <a:ext uri="{28A0092B-C50C-407E-A947-70E740481C1C}">
                <a14:useLocalDpi xmlns:a14="http://schemas.microsoft.com/office/drawing/2010/main"/>
              </a:ext>
            </a:extLst>
          </a:blip>
          <a:srcRect/>
          <a:stretch>
            <a:fillRect/>
          </a:stretch>
        </p:blipFill>
        <p:spPr bwMode="auto">
          <a:xfrm>
            <a:off x="6343341" y="3454728"/>
            <a:ext cx="2880172" cy="38402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1" name="Picture 3" descr="E:\Programm List &amp; Photo\20-12-2017 Annual Sport Day\20 DECEMBER 2017 SPORTS\16838.JPG"/>
          <p:cNvPicPr>
            <a:picLocks noGrp="1" noChangeAspect="1" noChangeArrowheads="1"/>
          </p:cNvPicPr>
          <p:nvPr>
            <p:ph type="pic" idx="11"/>
          </p:nvPr>
        </p:nvPicPr>
        <p:blipFill>
          <a:blip r:embed="rId7" cstate="email">
            <a:extLst>
              <a:ext uri="{28A0092B-C50C-407E-A947-70E740481C1C}">
                <a14:useLocalDpi xmlns:a14="http://schemas.microsoft.com/office/drawing/2010/main"/>
              </a:ext>
            </a:extLst>
          </a:blip>
          <a:srcRect/>
          <a:stretch>
            <a:fillRect/>
          </a:stretch>
        </p:blipFill>
        <p:spPr bwMode="auto">
          <a:xfrm>
            <a:off x="6263828" y="749296"/>
            <a:ext cx="3039198" cy="4052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610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3E0C38E6-1BB0-4630-BF39-03BBB58C652A}"/>
              </a:ext>
            </a:extLst>
          </p:cNvPr>
          <p:cNvSpPr>
            <a:spLocks noGrp="1"/>
          </p:cNvSpPr>
          <p:nvPr>
            <p:ph type="title"/>
          </p:nvPr>
        </p:nvSpPr>
        <p:spPr>
          <a:xfrm>
            <a:off x="26504" y="0"/>
            <a:ext cx="9144000" cy="555585"/>
          </a:xfrm>
          <a:solidFill>
            <a:schemeClr val="accent2">
              <a:lumMod val="75000"/>
            </a:schemeClr>
          </a:solidFill>
        </p:spPr>
        <p:txBody>
          <a:bodyPr>
            <a:noAutofit/>
          </a:bodyPr>
          <a:lstStyle/>
          <a:p>
            <a:pPr algn="ctr"/>
            <a:r>
              <a:rPr lang="en-ZA" sz="3600" dirty="0">
                <a:solidFill>
                  <a:schemeClr val="bg1"/>
                </a:solidFill>
                <a:latin typeface="Arial Black" panose="020B0A04020102020204" pitchFamily="34" charset="0"/>
                <a:cs typeface="Times New Roman" panose="02020603050405020304" pitchFamily="18" charset="0"/>
              </a:rPr>
              <a:t>AEROBICS</a:t>
            </a:r>
            <a:endParaRPr lang="en-US" sz="3600" dirty="0">
              <a:solidFill>
                <a:schemeClr val="bg1"/>
              </a:solidFill>
              <a:latin typeface="Arial Black" panose="020B0A040201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8D007752-7487-42B4-AD5E-C7C8869D17A6}"/>
              </a:ext>
            </a:extLst>
          </p:cNvPr>
          <p:cNvSpPr>
            <a:spLocks noGrp="1"/>
          </p:cNvSpPr>
          <p:nvPr>
            <p:ph type="sldNum" sz="quarter" idx="4"/>
          </p:nvPr>
        </p:nvSpPr>
        <p:spPr>
          <a:xfrm>
            <a:off x="6904786" y="6373673"/>
            <a:ext cx="2057400" cy="365125"/>
          </a:xfrm>
        </p:spPr>
        <p:txBody>
          <a:bodyPr/>
          <a:lstStyle/>
          <a:p>
            <a:fld id="{3D3C4EEC-F499-4A7F-B67B-5709763315B6}" type="slidenum">
              <a:rPr lang="en-US" smtClean="0"/>
              <a:pPr/>
              <a:t>99</a:t>
            </a:fld>
            <a:endParaRPr lang="en-US" dirty="0"/>
          </a:p>
        </p:txBody>
      </p:sp>
      <p:pic>
        <p:nvPicPr>
          <p:cNvPr id="39941" name="Picture 5" descr="E:\Programm List &amp; Photo\20-12-2017 Annual Sport Day\20 DECEMBER 2017 SPORTS\16913.JPG"/>
          <p:cNvPicPr>
            <a:picLocks noGrp="1" noChangeAspect="1" noChangeArrowheads="1"/>
          </p:cNvPicPr>
          <p:nvPr>
            <p:ph type="pic" idx="17"/>
          </p:nvPr>
        </p:nvPicPr>
        <p:blipFill>
          <a:blip r:embed="rId2" cstate="email">
            <a:extLst>
              <a:ext uri="{28A0092B-C50C-407E-A947-70E740481C1C}">
                <a14:useLocalDpi xmlns:a14="http://schemas.microsoft.com/office/drawing/2010/main"/>
              </a:ext>
            </a:extLst>
          </a:blip>
          <a:srcRect/>
          <a:stretch>
            <a:fillRect/>
          </a:stretch>
        </p:blipFill>
        <p:spPr bwMode="auto">
          <a:xfrm>
            <a:off x="184621" y="3811174"/>
            <a:ext cx="2555697" cy="34562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9938" name="Picture 2" descr="E:\Programm List &amp; Photo\20-12-2017 Annual Sport Day\20 DECEMBER 2017 SPORTS\16894.JPG"/>
          <p:cNvPicPr>
            <a:picLocks noGrp="1" noChangeAspect="1" noChangeArrowheads="1"/>
          </p:cNvPicPr>
          <p:nvPr>
            <p:ph type="pic" idx="18"/>
          </p:nvPr>
        </p:nvPicPr>
        <p:blipFill>
          <a:blip r:embed="rId3" cstate="email">
            <a:extLst>
              <a:ext uri="{28A0092B-C50C-407E-A947-70E740481C1C}">
                <a14:useLocalDpi xmlns:a14="http://schemas.microsoft.com/office/drawing/2010/main"/>
              </a:ext>
            </a:extLst>
          </a:blip>
          <a:srcRect/>
          <a:stretch>
            <a:fillRect/>
          </a:stretch>
        </p:blipFill>
        <p:spPr bwMode="auto">
          <a:xfrm>
            <a:off x="184621" y="855978"/>
            <a:ext cx="2732568" cy="36954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9939" name="Picture 3" descr="E:\Programm List &amp; Photo\20-12-2017 Annual Sport Day\20 DECEMBER 2017 SPORTS\16901.JPG"/>
          <p:cNvPicPr>
            <a:picLocks noGrp="1" noChangeAspect="1" noChangeArrowheads="1"/>
          </p:cNvPicPr>
          <p:nvPr>
            <p:ph type="pic" idx="20"/>
          </p:nvPr>
        </p:nvPicPr>
        <p:blipFill>
          <a:blip r:embed="rId4" cstate="email">
            <a:extLst>
              <a:ext uri="{28A0092B-C50C-407E-A947-70E740481C1C}">
                <a14:useLocalDpi xmlns:a14="http://schemas.microsoft.com/office/drawing/2010/main"/>
              </a:ext>
            </a:extLst>
          </a:blip>
          <a:srcRect/>
          <a:stretch>
            <a:fillRect/>
          </a:stretch>
        </p:blipFill>
        <p:spPr bwMode="auto">
          <a:xfrm>
            <a:off x="2871232" y="760469"/>
            <a:ext cx="3185760" cy="43083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9940" name="Picture 4" descr="E:\Programm List &amp; Photo\20-12-2017 Annual Sport Day\20 DECEMBER 2017 SPORTS\16908.JPG"/>
          <p:cNvPicPr>
            <a:picLocks noGrp="1" noChangeAspect="1" noChangeArrowheads="1"/>
          </p:cNvPicPr>
          <p:nvPr>
            <p:ph type="pic" idx="22"/>
          </p:nvPr>
        </p:nvPicPr>
        <p:blipFill>
          <a:blip r:embed="rId5" cstate="email">
            <a:extLst>
              <a:ext uri="{28A0092B-C50C-407E-A947-70E740481C1C}">
                <a14:useLocalDpi xmlns:a14="http://schemas.microsoft.com/office/drawing/2010/main"/>
              </a:ext>
            </a:extLst>
          </a:blip>
          <a:srcRect/>
          <a:stretch>
            <a:fillRect/>
          </a:stretch>
        </p:blipFill>
        <p:spPr bwMode="auto">
          <a:xfrm>
            <a:off x="6065652" y="813451"/>
            <a:ext cx="2764014" cy="37379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9943" name="Picture 7" descr="E:\Programm List &amp; Photo\20-12-2017 Annual Sport Day\20 DECEMBER 2017 SPORTS\16917.JPG"/>
          <p:cNvPicPr>
            <a:picLocks noGrp="1" noChangeAspect="1" noChangeArrowheads="1"/>
          </p:cNvPicPr>
          <p:nvPr>
            <p:ph type="pic" idx="21"/>
          </p:nvPr>
        </p:nvPicPr>
        <p:blipFill>
          <a:blip r:embed="rId6" cstate="email">
            <a:extLst>
              <a:ext uri="{28A0092B-C50C-407E-A947-70E740481C1C}">
                <a14:useLocalDpi xmlns:a14="http://schemas.microsoft.com/office/drawing/2010/main"/>
              </a:ext>
            </a:extLst>
          </a:blip>
          <a:srcRect/>
          <a:stretch>
            <a:fillRect/>
          </a:stretch>
        </p:blipFill>
        <p:spPr bwMode="auto">
          <a:xfrm>
            <a:off x="6198172" y="3811174"/>
            <a:ext cx="2899662" cy="39214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9944" name="Picture 8" descr="E:\Programm List &amp; Photo\20-12-2017 Annual Sport Day\20 DECEMBER 2017 SPORTS\16909.JPG"/>
          <p:cNvPicPr>
            <a:picLocks noGrp="1" noChangeAspect="1" noChangeArrowheads="1"/>
          </p:cNvPicPr>
          <p:nvPr>
            <p:ph type="pic" idx="19"/>
          </p:nvPr>
        </p:nvPicPr>
        <p:blipFill rotWithShape="1">
          <a:blip r:embed="rId7" cstate="email">
            <a:extLst>
              <a:ext uri="{28A0092B-C50C-407E-A947-70E740481C1C}">
                <a14:useLocalDpi xmlns:a14="http://schemas.microsoft.com/office/drawing/2010/main"/>
              </a:ext>
            </a:extLst>
          </a:blip>
          <a:srcRect/>
          <a:stretch/>
        </p:blipFill>
        <p:spPr bwMode="auto">
          <a:xfrm>
            <a:off x="2790519" y="3401736"/>
            <a:ext cx="3312430" cy="3456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807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Chalk Album">
  <a:themeElements>
    <a:clrScheme name="Chalk Album">
      <a:dk1>
        <a:srgbClr val="000000"/>
      </a:dk1>
      <a:lt1>
        <a:sysClr val="window" lastClr="FFFFFF"/>
      </a:lt1>
      <a:dk2>
        <a:srgbClr val="454545"/>
      </a:dk2>
      <a:lt2>
        <a:srgbClr val="E6E6E6"/>
      </a:lt2>
      <a:accent1>
        <a:srgbClr val="A1F66D"/>
      </a:accent1>
      <a:accent2>
        <a:srgbClr val="FFCF54"/>
      </a:accent2>
      <a:accent3>
        <a:srgbClr val="35C9D8"/>
      </a:accent3>
      <a:accent4>
        <a:srgbClr val="F85934"/>
      </a:accent4>
      <a:accent5>
        <a:srgbClr val="DA75E5"/>
      </a:accent5>
      <a:accent6>
        <a:srgbClr val="FE8C2E"/>
      </a:accent6>
      <a:hlink>
        <a:srgbClr val="35C9D8"/>
      </a:hlink>
      <a:folHlink>
        <a:srgbClr val="BFBFBF"/>
      </a:folHlink>
    </a:clrScheme>
    <a:fontScheme name="Courier New">
      <a:majorFont>
        <a:latin typeface="Courier New"/>
        <a:ea typeface=""/>
        <a:cs typeface=""/>
      </a:majorFont>
      <a:minorFont>
        <a:latin typeface="Courier N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lkAlbum_postXML3.pptx" id="{4B1B33AC-D475-43EE-9959-F68875256E0C}" vid="{32F6FA73-6495-4188-A3B7-2BB501D7C209}"/>
    </a:ext>
  </a:extLst>
</a:theme>
</file>

<file path=ppt/theme/theme2.xml><?xml version="1.0" encoding="utf-8"?>
<a:theme xmlns:a="http://schemas.openxmlformats.org/drawingml/2006/main" name="2_Chalk Album">
  <a:themeElements>
    <a:clrScheme name="Chalk Album">
      <a:dk1>
        <a:srgbClr val="000000"/>
      </a:dk1>
      <a:lt1>
        <a:sysClr val="window" lastClr="FFFFFF"/>
      </a:lt1>
      <a:dk2>
        <a:srgbClr val="454545"/>
      </a:dk2>
      <a:lt2>
        <a:srgbClr val="E6E6E6"/>
      </a:lt2>
      <a:accent1>
        <a:srgbClr val="A1F66D"/>
      </a:accent1>
      <a:accent2>
        <a:srgbClr val="FFCF54"/>
      </a:accent2>
      <a:accent3>
        <a:srgbClr val="35C9D8"/>
      </a:accent3>
      <a:accent4>
        <a:srgbClr val="F85934"/>
      </a:accent4>
      <a:accent5>
        <a:srgbClr val="DA75E5"/>
      </a:accent5>
      <a:accent6>
        <a:srgbClr val="FE8C2E"/>
      </a:accent6>
      <a:hlink>
        <a:srgbClr val="35C9D8"/>
      </a:hlink>
      <a:folHlink>
        <a:srgbClr val="BFBFBF"/>
      </a:folHlink>
    </a:clrScheme>
    <a:fontScheme name="Courier New">
      <a:majorFont>
        <a:latin typeface="Courier New"/>
        <a:ea typeface=""/>
        <a:cs typeface=""/>
      </a:majorFont>
      <a:minorFont>
        <a:latin typeface="Courier N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lkAlbum_postXML3.pptx" id="{4B1B33AC-D475-43EE-9959-F68875256E0C}" vid="{32F6FA73-6495-4188-A3B7-2BB501D7C209}"/>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3476</TotalTime>
  <Words>5521</Words>
  <Application>Microsoft Office PowerPoint</Application>
  <PresentationFormat>On-screen Show (4:3)</PresentationFormat>
  <Paragraphs>1165</Paragraphs>
  <Slides>147</Slides>
  <Notes>4</Notes>
  <HiddenSlides>0</HiddenSlides>
  <MMClips>0</MMClips>
  <ScaleCrop>false</ScaleCrop>
  <HeadingPairs>
    <vt:vector size="8" baseType="variant">
      <vt:variant>
        <vt:lpstr>Fonts Used</vt:lpstr>
      </vt:variant>
      <vt:variant>
        <vt:i4>20</vt:i4>
      </vt:variant>
      <vt:variant>
        <vt:lpstr>Theme</vt:lpstr>
      </vt:variant>
      <vt:variant>
        <vt:i4>3</vt:i4>
      </vt:variant>
      <vt:variant>
        <vt:lpstr>Embedded OLE Servers</vt:lpstr>
      </vt:variant>
      <vt:variant>
        <vt:i4>1</vt:i4>
      </vt:variant>
      <vt:variant>
        <vt:lpstr>Slide Titles</vt:lpstr>
      </vt:variant>
      <vt:variant>
        <vt:i4>147</vt:i4>
      </vt:variant>
    </vt:vector>
  </HeadingPairs>
  <TitlesOfParts>
    <vt:vector size="171" baseType="lpstr">
      <vt:lpstr>Adorable</vt:lpstr>
      <vt:lpstr>Aharoni</vt:lpstr>
      <vt:lpstr>Andalus</vt:lpstr>
      <vt:lpstr>Arial</vt:lpstr>
      <vt:lpstr>Arial Black</vt:lpstr>
      <vt:lpstr>Baskerville Old Face</vt:lpstr>
      <vt:lpstr>Calibri</vt:lpstr>
      <vt:lpstr>Calibri Light</vt:lpstr>
      <vt:lpstr>Constantia</vt:lpstr>
      <vt:lpstr>Cooper Black</vt:lpstr>
      <vt:lpstr>Courier New</vt:lpstr>
      <vt:lpstr>Futura Bk BT</vt:lpstr>
      <vt:lpstr>Lato Light</vt:lpstr>
      <vt:lpstr>Segoe UI Black</vt:lpstr>
      <vt:lpstr>Symbol</vt:lpstr>
      <vt:lpstr>Times</vt:lpstr>
      <vt:lpstr>Times New Roman</vt:lpstr>
      <vt:lpstr>Wingdings</vt:lpstr>
      <vt:lpstr>Wingdings 2</vt:lpstr>
      <vt:lpstr>Zurich BdEx BT</vt:lpstr>
      <vt:lpstr>1_Chalk Album</vt:lpstr>
      <vt:lpstr>2_Chalk Album</vt:lpstr>
      <vt:lpstr>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VISION</vt:lpstr>
      <vt:lpstr>Mission</vt:lpstr>
      <vt:lpstr>PowerPoint Presentation</vt:lpstr>
      <vt:lpstr>PowerPoint Presentation</vt:lpstr>
      <vt:lpstr>Criterion-I Curricular Aspect</vt:lpstr>
      <vt:lpstr>ACADEMIC PROGRAMMES</vt:lpstr>
      <vt:lpstr>Academic Flexibility</vt:lpstr>
      <vt:lpstr>Skill Development Programmes</vt:lpstr>
      <vt:lpstr>Curriculum  Enrichment</vt:lpstr>
      <vt:lpstr>PowerPoint Presentation</vt:lpstr>
      <vt:lpstr>The Strength – At a Glance </vt:lpstr>
      <vt:lpstr>Information Regarding Teaching Staff </vt:lpstr>
      <vt:lpstr>Support Staff- At a Glance </vt:lpstr>
      <vt:lpstr>Teachers From Other State</vt:lpstr>
      <vt:lpstr>Teachers From Other State</vt:lpstr>
      <vt:lpstr>Students Enrolment Process</vt:lpstr>
      <vt:lpstr>Media Reports for Online Fee Collection</vt:lpstr>
      <vt:lpstr>PowerPoint Presentation</vt:lpstr>
      <vt:lpstr>Foreigner Student Admitted in  Department of Psychology </vt:lpstr>
      <vt:lpstr>PowerPoint Presentation</vt:lpstr>
      <vt:lpstr>PowerPoint Presentation</vt:lpstr>
      <vt:lpstr>PowerPoint Presentation</vt:lpstr>
      <vt:lpstr>PowerPoint Presentation</vt:lpstr>
      <vt:lpstr>PowerPoint Presentation</vt:lpstr>
      <vt:lpstr>Gold Medalists 2019 In University Examination   </vt:lpstr>
      <vt:lpstr>Gold Medalists 2018 In University Examination   </vt:lpstr>
      <vt:lpstr>  Innovative Processes Adopted In Teaching And Learning</vt:lpstr>
      <vt:lpstr>Glimpses Of Our Endeavours</vt:lpstr>
      <vt:lpstr>Seven Certificate Courses has been introduced in  2018-19</vt:lpstr>
      <vt:lpstr>Medha Learning LAB-TAB - CAB Courses </vt:lpstr>
      <vt:lpstr>PowerPoint Presentation</vt:lpstr>
      <vt:lpstr>PowerPoint Presentation</vt:lpstr>
      <vt:lpstr>PowerPoint Presentation</vt:lpstr>
      <vt:lpstr>PowerPoint Presentation</vt:lpstr>
      <vt:lpstr>PowerPoint Presentation</vt:lpstr>
      <vt:lpstr>State Level Kaushal Vikash Competition </vt:lpstr>
      <vt:lpstr>PowerPoint Presentation</vt:lpstr>
      <vt:lpstr>PowerPoint Presentation</vt:lpstr>
      <vt:lpstr>PowerPoint Presentation</vt:lpstr>
      <vt:lpstr>INITIATIVES OF IQAC</vt:lpstr>
      <vt:lpstr>RESEARCH PROGRAMME </vt:lpstr>
      <vt:lpstr>RESEARCH PROGRAMME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BCA LAB, e-LIBRARY &amp; LANGUAGE LAB</vt:lpstr>
      <vt:lpstr>STUDENTS’ COMMON ROOM  WITH ADEQUATE FACILITY</vt:lpstr>
      <vt:lpstr>RECESS  LOUNGES</vt:lpstr>
      <vt:lpstr>MADALSA STUDENTS’ CAFETERIA</vt:lpstr>
      <vt:lpstr>DRINKING  WATER FACILITY IN CAMPUS </vt:lpstr>
      <vt:lpstr>      LIFT FOR P H STUDENTS </vt:lpstr>
      <vt:lpstr>PowerPoint Presentation</vt:lpstr>
      <vt:lpstr>TWO FLANKS OF GROUND FLOOR  CORRIDOR</vt:lpstr>
      <vt:lpstr>TWO FLANKS OF 1ST FLOOR CORRIDOR</vt:lpstr>
      <vt:lpstr>     CONFERENCE HALL</vt:lpstr>
      <vt:lpstr>   100 KWp SOLAR  POWER PLANT</vt:lpstr>
      <vt:lpstr>PowerPoint Presentation</vt:lpstr>
      <vt:lpstr>Zoological Park</vt:lpstr>
      <vt:lpstr> Aquarium</vt:lpstr>
      <vt:lpstr>SPORTS</vt:lpstr>
      <vt:lpstr> Glimpse of Campus Hostels </vt:lpstr>
      <vt:lpstr>PowerPoint Presentation</vt:lpstr>
      <vt:lpstr>INCUBATION CENTRE AT MMC</vt:lpstr>
      <vt:lpstr>PowerPoint Presentation</vt:lpstr>
      <vt:lpstr>PowerPoint Presentation</vt:lpstr>
      <vt:lpstr>PowerPoint Presentation</vt:lpstr>
      <vt:lpstr>      Students’ Cabinet Election – 2019</vt:lpstr>
      <vt:lpstr>Cabinet Oath Taking Ceremony 2019</vt:lpstr>
      <vt:lpstr>PowerPoint Presentation</vt:lpstr>
      <vt:lpstr>Students’ Cabinet : Session-2018-2019 </vt:lpstr>
      <vt:lpstr>Guidance and Counselling Center</vt:lpstr>
      <vt:lpstr>Guidance &amp; Counselling Center’s presence in Media</vt:lpstr>
      <vt:lpstr>PowerPoint Presentation</vt:lpstr>
      <vt:lpstr>  STUDENT OF THE YEAR                STUDENT OF THE YEAR       2018      2019  </vt:lpstr>
      <vt:lpstr>Scholarship (Financial Support by Government) </vt:lpstr>
      <vt:lpstr>Scholarship (Financial Support by Government) </vt:lpstr>
      <vt:lpstr>PowerPoint Presentation</vt:lpstr>
      <vt:lpstr> Mukhya Mantri Kanya Uthan Yojana 2018  (Financial Support by Bihar Government )</vt:lpstr>
      <vt:lpstr>PowerPoint Presentation</vt:lpstr>
      <vt:lpstr>PowerPoint Presentation</vt:lpstr>
      <vt:lpstr>PowerPoint Presentation</vt:lpstr>
      <vt:lpstr>PowerPoint Presentation</vt:lpstr>
      <vt:lpstr>PowerPoint Presentation</vt:lpstr>
      <vt:lpstr>                MUKTI RANGMANCH AT MMC               For Promotion of Performing Arts </vt:lpstr>
      <vt:lpstr>NCC Programmes: Republic Day Camp  </vt:lpstr>
      <vt:lpstr>ANNUAL SPORTS DAY-  16.12.2018 </vt:lpstr>
      <vt:lpstr>ANNUAL SPORTS- 2018 </vt:lpstr>
      <vt:lpstr>YOGA</vt:lpstr>
      <vt:lpstr>AEROBICS</vt:lpstr>
      <vt:lpstr>RAINBOW Dril </vt:lpstr>
      <vt:lpstr>TAEKWONDO</vt:lpstr>
      <vt:lpstr>ANNUAL DAY  25TH JANUARY, 2019</vt:lpstr>
      <vt:lpstr>PowerPoint Presentation</vt:lpstr>
      <vt:lpstr>‘सहोदरा-The Daughters of Same Mother’</vt:lpstr>
      <vt:lpstr>Festival Celebrations</vt:lpstr>
      <vt:lpstr>PowerPoint Presentation</vt:lpstr>
      <vt:lpstr>MANISHIKA  THE REGISTERED ALUMNAE ASSOCIATION </vt:lpstr>
      <vt:lpstr>ALUMNAE MEET 2019</vt:lpstr>
      <vt:lpstr>ALUMNAE MEET 2018</vt:lpstr>
      <vt:lpstr>PowerPoint Presentation</vt:lpstr>
      <vt:lpstr>PowerPoint Presentation</vt:lpstr>
      <vt:lpstr>Administrative &amp; Technical Staff</vt:lpstr>
      <vt:lpstr>OUR OTHER ‘ENDEAVOURS’          </vt:lpstr>
      <vt:lpstr> Memorandum of Understanding List of MoUs </vt:lpstr>
      <vt:lpstr>PowerPoint Presentation</vt:lpstr>
      <vt:lpstr>PowerPoint Presentation</vt:lpstr>
      <vt:lpstr>Historical Well</vt:lpstr>
      <vt:lpstr>                                   Best Practices        Biometric Attendance for Teaching, Non-teaching and Students </vt:lpstr>
      <vt:lpstr>PowerPoint Presentation</vt:lpstr>
      <vt:lpstr>                                   Best Practices                           Transport Service for Students</vt:lpstr>
      <vt:lpstr>Release Function of Environment Policy</vt:lpstr>
      <vt:lpstr>Solar Power Plant</vt:lpstr>
      <vt:lpstr> Two Day National Seminar on ‘Women’s Health : Miles to Go’        on International Women’s Day March 8-9,2019</vt:lpstr>
      <vt:lpstr>  </vt:lpstr>
      <vt:lpstr>PowerPoint Presentation</vt:lpstr>
      <vt:lpstr>PowerPoint Presentation</vt:lpstr>
      <vt:lpstr>PowerPoint Presentation</vt:lpstr>
      <vt:lpstr>         SOCIAL RESPONSIBILITY  </vt:lpstr>
      <vt:lpstr>Best Practices</vt:lpstr>
      <vt:lpstr>       AWARENESS PROGRAMME</vt:lpstr>
      <vt:lpstr>Blood Donation Camp At MMC</vt:lpstr>
      <vt:lpstr>Felicitation Ceremony of Padamabhushan  Dr. SHARDA SINHA</vt:lpstr>
      <vt:lpstr>Dignitaries Visited At MMC </vt:lpstr>
      <vt:lpstr>Dignitaries Visited At MMC  </vt:lpstr>
      <vt:lpstr>Future Action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Our Submission/Appeal To NAAC For Being  Reconsidered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SONU KUMAR</dc:creator>
  <cp:lastModifiedBy>DELL</cp:lastModifiedBy>
  <cp:revision>984</cp:revision>
  <cp:lastPrinted>2019-11-29T07:44:01Z</cp:lastPrinted>
  <dcterms:created xsi:type="dcterms:W3CDTF">2019-02-24T17:20:27Z</dcterms:created>
  <dcterms:modified xsi:type="dcterms:W3CDTF">2019-12-05T09:33:30Z</dcterms:modified>
</cp:coreProperties>
</file>